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99" r:id="rId3"/>
  </p:sldMasterIdLst>
  <p:notesMasterIdLst>
    <p:notesMasterId r:id="rId30"/>
  </p:notesMasterIdLst>
  <p:sldIdLst>
    <p:sldId id="298" r:id="rId4"/>
    <p:sldId id="256" r:id="rId5"/>
    <p:sldId id="257" r:id="rId6"/>
    <p:sldId id="301" r:id="rId7"/>
    <p:sldId id="294" r:id="rId8"/>
    <p:sldId id="297" r:id="rId9"/>
    <p:sldId id="270" r:id="rId10"/>
    <p:sldId id="282" r:id="rId11"/>
    <p:sldId id="300" r:id="rId12"/>
    <p:sldId id="260" r:id="rId13"/>
    <p:sldId id="264" r:id="rId14"/>
    <p:sldId id="265" r:id="rId15"/>
    <p:sldId id="266" r:id="rId16"/>
    <p:sldId id="267" r:id="rId17"/>
    <p:sldId id="268" r:id="rId18"/>
    <p:sldId id="269" r:id="rId19"/>
    <p:sldId id="263" r:id="rId20"/>
    <p:sldId id="287" r:id="rId21"/>
    <p:sldId id="284" r:id="rId22"/>
    <p:sldId id="274" r:id="rId23"/>
    <p:sldId id="291" r:id="rId24"/>
    <p:sldId id="304" r:id="rId25"/>
    <p:sldId id="305" r:id="rId26"/>
    <p:sldId id="259" r:id="rId27"/>
    <p:sldId id="290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979"/>
    <a:srgbClr val="2727C3"/>
    <a:srgbClr val="2741C3"/>
    <a:srgbClr val="182772"/>
    <a:srgbClr val="121D56"/>
    <a:srgbClr val="1A2B80"/>
    <a:srgbClr val="1C2E88"/>
    <a:srgbClr val="1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2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343789687856035"/>
          <c:y val="5.0971641906957486E-3"/>
          <c:w val="0.59048118985126863"/>
          <c:h val="0.72776559180102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ВУЗы</c:v>
                </c:pt>
                <c:pt idx="1">
                  <c:v>Колледжи</c:v>
                </c:pt>
                <c:pt idx="2">
                  <c:v>Гимназии</c:v>
                </c:pt>
                <c:pt idx="3">
                  <c:v>Лицеи</c:v>
                </c:pt>
                <c:pt idx="4">
                  <c:v>Школы</c:v>
                </c:pt>
                <c:pt idx="5">
                  <c:v>Учреждения дополнительного образования</c:v>
                </c:pt>
                <c:pt idx="6">
                  <c:v>Музыкальные школы и школы искусств</c:v>
                </c:pt>
                <c:pt idx="7">
                  <c:v>Воскресные школы, епархиальные училища, православные гимназии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</c:v>
                </c:pt>
                <c:pt idx="1">
                  <c:v>7</c:v>
                </c:pt>
                <c:pt idx="2">
                  <c:v>14</c:v>
                </c:pt>
                <c:pt idx="3">
                  <c:v>16</c:v>
                </c:pt>
                <c:pt idx="4">
                  <c:v>65</c:v>
                </c:pt>
                <c:pt idx="5">
                  <c:v>10</c:v>
                </c:pt>
                <c:pt idx="6">
                  <c:v>5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F7-4DB0-90AA-89DF9A2B066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0295067977196433"/>
          <c:y val="0.56490164981558899"/>
          <c:w val="0.69013287739270801"/>
          <c:h val="0.42265725604400267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44313210848647E-2"/>
          <c:y val="7.0659232357203214E-2"/>
          <c:w val="0.76080774278215235"/>
          <c:h val="0.61608986039441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секций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Sheet1!$B$1:$V$1</c:f>
              <c:strCache>
                <c:ptCount val="21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XIII</c:v>
                </c:pt>
                <c:pt idx="13">
                  <c:v>XIV</c:v>
                </c:pt>
                <c:pt idx="14">
                  <c:v>XV</c:v>
                </c:pt>
                <c:pt idx="15">
                  <c:v>XVI</c:v>
                </c:pt>
                <c:pt idx="16">
                  <c:v>XVII</c:v>
                </c:pt>
                <c:pt idx="17">
                  <c:v>XVIII</c:v>
                </c:pt>
                <c:pt idx="18">
                  <c:v>XIX</c:v>
                </c:pt>
                <c:pt idx="19">
                  <c:v>XX</c:v>
                </c:pt>
                <c:pt idx="20">
                  <c:v>XXI</c:v>
                </c:pt>
              </c:strCache>
            </c:strRef>
          </c:cat>
          <c:val>
            <c:numRef>
              <c:f>Sheet1!$B$2:$V$2</c:f>
              <c:numCache>
                <c:formatCode>General</c:formatCode>
                <c:ptCount val="21"/>
                <c:pt idx="0">
                  <c:v>6</c:v>
                </c:pt>
                <c:pt idx="1">
                  <c:v>13</c:v>
                </c:pt>
                <c:pt idx="2">
                  <c:v>18</c:v>
                </c:pt>
                <c:pt idx="3">
                  <c:v>23</c:v>
                </c:pt>
                <c:pt idx="4">
                  <c:v>27</c:v>
                </c:pt>
                <c:pt idx="5">
                  <c:v>28</c:v>
                </c:pt>
                <c:pt idx="6">
                  <c:v>29</c:v>
                </c:pt>
                <c:pt idx="7">
                  <c:v>29</c:v>
                </c:pt>
                <c:pt idx="8">
                  <c:v>19</c:v>
                </c:pt>
                <c:pt idx="9">
                  <c:v>26</c:v>
                </c:pt>
                <c:pt idx="10">
                  <c:v>31</c:v>
                </c:pt>
                <c:pt idx="11">
                  <c:v>31</c:v>
                </c:pt>
                <c:pt idx="12">
                  <c:v>31</c:v>
                </c:pt>
                <c:pt idx="13">
                  <c:v>33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37</c:v>
                </c:pt>
                <c:pt idx="18">
                  <c:v>37</c:v>
                </c:pt>
                <c:pt idx="19">
                  <c:v>35</c:v>
                </c:pt>
                <c:pt idx="2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B-4A55-9AF4-4FA57390775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работ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Sheet1!$B$1:$V$1</c:f>
              <c:strCache>
                <c:ptCount val="21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XIII</c:v>
                </c:pt>
                <c:pt idx="13">
                  <c:v>XIV</c:v>
                </c:pt>
                <c:pt idx="14">
                  <c:v>XV</c:v>
                </c:pt>
                <c:pt idx="15">
                  <c:v>XVI</c:v>
                </c:pt>
                <c:pt idx="16">
                  <c:v>XVII</c:v>
                </c:pt>
                <c:pt idx="17">
                  <c:v>XVIII</c:v>
                </c:pt>
                <c:pt idx="18">
                  <c:v>XIX</c:v>
                </c:pt>
                <c:pt idx="19">
                  <c:v>XX</c:v>
                </c:pt>
                <c:pt idx="20">
                  <c:v>XXI</c:v>
                </c:pt>
              </c:strCache>
            </c:strRef>
          </c:cat>
          <c:val>
            <c:numRef>
              <c:f>Sheet1!$B$3:$V$3</c:f>
              <c:numCache>
                <c:formatCode>General</c:formatCode>
                <c:ptCount val="21"/>
                <c:pt idx="0">
                  <c:v>70</c:v>
                </c:pt>
                <c:pt idx="1">
                  <c:v>137</c:v>
                </c:pt>
                <c:pt idx="2">
                  <c:v>200</c:v>
                </c:pt>
                <c:pt idx="3">
                  <c:v>345</c:v>
                </c:pt>
                <c:pt idx="4">
                  <c:v>363</c:v>
                </c:pt>
                <c:pt idx="5">
                  <c:v>393</c:v>
                </c:pt>
                <c:pt idx="6">
                  <c:v>396</c:v>
                </c:pt>
                <c:pt idx="7">
                  <c:v>400</c:v>
                </c:pt>
                <c:pt idx="8">
                  <c:v>376</c:v>
                </c:pt>
                <c:pt idx="9">
                  <c:v>429</c:v>
                </c:pt>
                <c:pt idx="10">
                  <c:v>465</c:v>
                </c:pt>
                <c:pt idx="11">
                  <c:v>487</c:v>
                </c:pt>
                <c:pt idx="12">
                  <c:v>550</c:v>
                </c:pt>
                <c:pt idx="13">
                  <c:v>552</c:v>
                </c:pt>
                <c:pt idx="14">
                  <c:v>550</c:v>
                </c:pt>
                <c:pt idx="15">
                  <c:v>550</c:v>
                </c:pt>
                <c:pt idx="16">
                  <c:v>557</c:v>
                </c:pt>
                <c:pt idx="17">
                  <c:v>580</c:v>
                </c:pt>
                <c:pt idx="18">
                  <c:v>559</c:v>
                </c:pt>
                <c:pt idx="19">
                  <c:v>477</c:v>
                </c:pt>
                <c:pt idx="20">
                  <c:v>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9B-4A55-9AF4-4FA573907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37826768"/>
        <c:axId val="337822064"/>
      </c:barChart>
      <c:catAx>
        <c:axId val="337826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822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782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8267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2C452-01E1-4B38-9E79-62161A5C7DFB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620096E5-96CF-437A-966D-13CAB5419F31}">
      <dgm:prSet phldrT="[Текст]" custT="1"/>
      <dgm:spPr/>
      <dgm:t>
        <a:bodyPr/>
        <a:lstStyle/>
        <a:p>
          <a:pPr algn="ctr"/>
          <a:r>
            <a:rPr lang="ru-RU" sz="2000" b="1">
              <a:latin typeface="Cambria" pitchFamily="18" charset="0"/>
              <a:ea typeface="Verdana" pitchFamily="34" charset="0"/>
              <a:cs typeface="Verdana" pitchFamily="34" charset="0"/>
            </a:rPr>
            <a:t>ИННОВАЦИОННЫЕ ПРОЕКТЫ </a:t>
          </a:r>
        </a:p>
        <a:p>
          <a:pPr algn="ctr"/>
          <a:r>
            <a:rPr lang="ru-RU" sz="2000" b="1">
              <a:latin typeface="Cambria" pitchFamily="18" charset="0"/>
              <a:ea typeface="Verdana" pitchFamily="34" charset="0"/>
              <a:cs typeface="Verdana" pitchFamily="34" charset="0"/>
            </a:rPr>
            <a:t>для одаренных учащихся: </a:t>
          </a:r>
          <a:endParaRPr lang="ru-RU" sz="2000" dirty="0"/>
        </a:p>
      </dgm:t>
    </dgm:pt>
    <dgm:pt modelId="{24D21A4E-6826-42F4-9E3E-8CD0EFE95ED6}" type="parTrans" cxnId="{A03D727B-0E01-4891-B354-66B16FF7BA27}">
      <dgm:prSet/>
      <dgm:spPr/>
      <dgm:t>
        <a:bodyPr/>
        <a:lstStyle/>
        <a:p>
          <a:endParaRPr lang="ru-RU"/>
        </a:p>
      </dgm:t>
    </dgm:pt>
    <dgm:pt modelId="{F84B2CCD-4C10-4816-B803-18FA9FFF6799}" type="sibTrans" cxnId="{A03D727B-0E01-4891-B354-66B16FF7BA27}">
      <dgm:prSet/>
      <dgm:spPr/>
      <dgm:t>
        <a:bodyPr/>
        <a:lstStyle/>
        <a:p>
          <a:endParaRPr lang="ru-RU"/>
        </a:p>
      </dgm:t>
    </dgm:pt>
    <dgm:pt modelId="{E4C04526-7305-40F1-87A8-D3C3D6344710}">
      <dgm:prSet phldrT="[Текст]" custT="1"/>
      <dgm:spPr/>
      <dgm:t>
        <a:bodyPr/>
        <a:lstStyle/>
        <a:p>
          <a:r>
            <a:rPr lang="ru-RU" altLang="ru-RU" sz="2800" dirty="0">
              <a:latin typeface="Cambria" pitchFamily="18" charset="0"/>
            </a:rPr>
            <a:t>«Университетский лекторий для старшеклассников»</a:t>
          </a:r>
          <a:endParaRPr lang="ru-RU" sz="2800" dirty="0"/>
        </a:p>
      </dgm:t>
    </dgm:pt>
    <dgm:pt modelId="{877B98C7-B154-4EAC-88E7-84B72B9FF741}" type="parTrans" cxnId="{3A2658B4-0561-4B23-BB43-DB94F5C6E814}">
      <dgm:prSet/>
      <dgm:spPr/>
      <dgm:t>
        <a:bodyPr/>
        <a:lstStyle/>
        <a:p>
          <a:endParaRPr lang="ru-RU"/>
        </a:p>
      </dgm:t>
    </dgm:pt>
    <dgm:pt modelId="{3F1A2E8A-AD86-4790-A3F4-C6DC3947790E}" type="sibTrans" cxnId="{3A2658B4-0561-4B23-BB43-DB94F5C6E814}">
      <dgm:prSet/>
      <dgm:spPr/>
      <dgm:t>
        <a:bodyPr/>
        <a:lstStyle/>
        <a:p>
          <a:endParaRPr lang="ru-RU"/>
        </a:p>
      </dgm:t>
    </dgm:pt>
    <dgm:pt modelId="{EE82C5C5-E5E1-409A-A67E-D10801B273D5}">
      <dgm:prSet phldrT="[Текст]" custT="1"/>
      <dgm:spPr/>
      <dgm:t>
        <a:bodyPr/>
        <a:lstStyle/>
        <a:p>
          <a:r>
            <a:rPr lang="ru-RU" altLang="ru-RU" sz="2800" dirty="0">
              <a:latin typeface="Cambria" pitchFamily="18" charset="0"/>
            </a:rPr>
            <a:t>«Университетский </a:t>
          </a:r>
          <a:r>
            <a:rPr lang="ru-RU" altLang="ru-RU" sz="2800" dirty="0" err="1">
              <a:latin typeface="Cambria" pitchFamily="18" charset="0"/>
            </a:rPr>
            <a:t>тьюториал</a:t>
          </a:r>
          <a:r>
            <a:rPr lang="ru-RU" altLang="ru-RU" sz="2800" dirty="0">
              <a:latin typeface="Cambria" pitchFamily="18" charset="0"/>
            </a:rPr>
            <a:t> для одаренных учащихся»</a:t>
          </a:r>
          <a:endParaRPr lang="ru-RU" sz="2800" dirty="0"/>
        </a:p>
      </dgm:t>
    </dgm:pt>
    <dgm:pt modelId="{13EAC0AF-402A-4FC0-B977-589BF0359428}" type="parTrans" cxnId="{CA3E9AB2-DDBB-4E1E-BACC-64641E121C39}">
      <dgm:prSet/>
      <dgm:spPr/>
      <dgm:t>
        <a:bodyPr/>
        <a:lstStyle/>
        <a:p>
          <a:endParaRPr lang="ru-RU"/>
        </a:p>
      </dgm:t>
    </dgm:pt>
    <dgm:pt modelId="{3626C047-F1EB-4BC5-9E08-CE2C9E995A43}" type="sibTrans" cxnId="{CA3E9AB2-DDBB-4E1E-BACC-64641E121C39}">
      <dgm:prSet/>
      <dgm:spPr/>
      <dgm:t>
        <a:bodyPr/>
        <a:lstStyle/>
        <a:p>
          <a:endParaRPr lang="ru-RU"/>
        </a:p>
      </dgm:t>
    </dgm:pt>
    <dgm:pt modelId="{6E3D9557-4ABB-46C7-8F84-34740052616A}">
      <dgm:prSet phldrT="[Текст]" custT="1"/>
      <dgm:spPr/>
      <dgm:t>
        <a:bodyPr/>
        <a:lstStyle/>
        <a:p>
          <a:r>
            <a:rPr lang="ru-RU" altLang="ru-RU" sz="2800" dirty="0">
              <a:latin typeface="Cambria" pitchFamily="18" charset="0"/>
            </a:rPr>
            <a:t>«Оренбургское региональное научное сообщество учащихся»</a:t>
          </a:r>
          <a:endParaRPr lang="ru-RU" sz="2800" dirty="0"/>
        </a:p>
      </dgm:t>
    </dgm:pt>
    <dgm:pt modelId="{909AF6BA-783D-4018-A665-E07E05C3B71D}" type="parTrans" cxnId="{8356ECD7-0FE9-40B0-83B0-79F444E2FB9E}">
      <dgm:prSet/>
      <dgm:spPr/>
      <dgm:t>
        <a:bodyPr/>
        <a:lstStyle/>
        <a:p>
          <a:endParaRPr lang="ru-RU"/>
        </a:p>
      </dgm:t>
    </dgm:pt>
    <dgm:pt modelId="{4A7E14A9-8B44-441F-9FDB-19FC1F53389B}" type="sibTrans" cxnId="{8356ECD7-0FE9-40B0-83B0-79F444E2FB9E}">
      <dgm:prSet/>
      <dgm:spPr/>
      <dgm:t>
        <a:bodyPr/>
        <a:lstStyle/>
        <a:p>
          <a:endParaRPr lang="ru-RU"/>
        </a:p>
      </dgm:t>
    </dgm:pt>
    <dgm:pt modelId="{E0A0E4B7-97B2-43EB-98C8-C153B68D5B6F}">
      <dgm:prSet phldrT="[Текст]" custT="1"/>
      <dgm:spPr/>
      <dgm:t>
        <a:bodyPr/>
        <a:lstStyle/>
        <a:p>
          <a:pPr algn="ctr"/>
          <a:r>
            <a:rPr lang="ru-RU" altLang="ru-RU" sz="2800" dirty="0">
              <a:latin typeface="Cambria" pitchFamily="18" charset="0"/>
            </a:rPr>
            <a:t>«Конкурс исследовательских работ  учащихся и студентов Оренбуржья»</a:t>
          </a:r>
          <a:endParaRPr lang="ru-RU" sz="2800" dirty="0"/>
        </a:p>
      </dgm:t>
    </dgm:pt>
    <dgm:pt modelId="{370C2061-30B7-4C30-B6B0-A364D9A7DD1D}" type="parTrans" cxnId="{BD289843-F190-4932-95A3-4CAB570F39E4}">
      <dgm:prSet/>
      <dgm:spPr/>
      <dgm:t>
        <a:bodyPr/>
        <a:lstStyle/>
        <a:p>
          <a:endParaRPr lang="ru-RU"/>
        </a:p>
      </dgm:t>
    </dgm:pt>
    <dgm:pt modelId="{5A3D2BF9-B52C-484D-8A12-BC16A1F688AC}" type="sibTrans" cxnId="{BD289843-F190-4932-95A3-4CAB570F39E4}">
      <dgm:prSet/>
      <dgm:spPr/>
      <dgm:t>
        <a:bodyPr/>
        <a:lstStyle/>
        <a:p>
          <a:endParaRPr lang="ru-RU"/>
        </a:p>
      </dgm:t>
    </dgm:pt>
    <dgm:pt modelId="{8DD0E5CC-437F-4AC3-8386-8302A86C76FA}" type="pres">
      <dgm:prSet presAssocID="{F382C452-01E1-4B38-9E79-62161A5C7DF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6C399C-B6B6-4E6C-AD11-557FFEE6436E}" type="pres">
      <dgm:prSet presAssocID="{F382C452-01E1-4B38-9E79-62161A5C7DFB}" presName="matrix" presStyleCnt="0"/>
      <dgm:spPr/>
    </dgm:pt>
    <dgm:pt modelId="{9D2C6644-560F-43FE-98C5-F8DFE52FA3D8}" type="pres">
      <dgm:prSet presAssocID="{F382C452-01E1-4B38-9E79-62161A5C7DFB}" presName="tile1" presStyleLbl="node1" presStyleIdx="0" presStyleCnt="4" custLinFactNeighborX="-1150" custLinFactNeighborY="-11539"/>
      <dgm:spPr/>
    </dgm:pt>
    <dgm:pt modelId="{C6FA7FDA-487C-4562-A829-507ADAC22D8E}" type="pres">
      <dgm:prSet presAssocID="{F382C452-01E1-4B38-9E79-62161A5C7DF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EE83FFF-2355-426B-9C49-6139E1781FD3}" type="pres">
      <dgm:prSet presAssocID="{F382C452-01E1-4B38-9E79-62161A5C7DFB}" presName="tile2" presStyleLbl="node1" presStyleIdx="1" presStyleCnt="4"/>
      <dgm:spPr/>
    </dgm:pt>
    <dgm:pt modelId="{BD6EBB9D-A027-49D7-9ED2-1A599D83D143}" type="pres">
      <dgm:prSet presAssocID="{F382C452-01E1-4B38-9E79-62161A5C7DF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B51F4A4-0B11-4AE0-B568-D1262F2A7DBA}" type="pres">
      <dgm:prSet presAssocID="{F382C452-01E1-4B38-9E79-62161A5C7DFB}" presName="tile3" presStyleLbl="node1" presStyleIdx="2" presStyleCnt="4"/>
      <dgm:spPr/>
    </dgm:pt>
    <dgm:pt modelId="{A906CA3D-CC02-4A6E-98B1-B7066AE50A19}" type="pres">
      <dgm:prSet presAssocID="{F382C452-01E1-4B38-9E79-62161A5C7DF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E82EB9D-7EF7-401F-9217-9A83539CCF60}" type="pres">
      <dgm:prSet presAssocID="{F382C452-01E1-4B38-9E79-62161A5C7DFB}" presName="tile4" presStyleLbl="node1" presStyleIdx="3" presStyleCnt="4"/>
      <dgm:spPr/>
    </dgm:pt>
    <dgm:pt modelId="{6D1851DC-0F15-43CE-AFA0-8056AF45F957}" type="pres">
      <dgm:prSet presAssocID="{F382C452-01E1-4B38-9E79-62161A5C7DF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D123E68-35D6-4A54-987B-5A8A4A2E7A8D}" type="pres">
      <dgm:prSet presAssocID="{F382C452-01E1-4B38-9E79-62161A5C7DFB}" presName="centerTile" presStyleLbl="fgShp" presStyleIdx="0" presStyleCnt="1" custScaleX="144389" custScaleY="118310">
        <dgm:presLayoutVars>
          <dgm:chMax val="0"/>
          <dgm:chPref val="0"/>
        </dgm:presLayoutVars>
      </dgm:prSet>
      <dgm:spPr/>
    </dgm:pt>
  </dgm:ptLst>
  <dgm:cxnLst>
    <dgm:cxn modelId="{04A9DE1F-5D18-42B8-96FA-1A5CCC9EE30B}" type="presOf" srcId="{EE82C5C5-E5E1-409A-A67E-D10801B273D5}" destId="{BD6EBB9D-A027-49D7-9ED2-1A599D83D143}" srcOrd="1" destOrd="0" presId="urn:microsoft.com/office/officeart/2005/8/layout/matrix1"/>
    <dgm:cxn modelId="{ED37673A-D24F-40EA-BEDE-5750D516D2FB}" type="presOf" srcId="{EE82C5C5-E5E1-409A-A67E-D10801B273D5}" destId="{DEE83FFF-2355-426B-9C49-6139E1781FD3}" srcOrd="0" destOrd="0" presId="urn:microsoft.com/office/officeart/2005/8/layout/matrix1"/>
    <dgm:cxn modelId="{BD289843-F190-4932-95A3-4CAB570F39E4}" srcId="{620096E5-96CF-437A-966D-13CAB5419F31}" destId="{E0A0E4B7-97B2-43EB-98C8-C153B68D5B6F}" srcOrd="3" destOrd="0" parTransId="{370C2061-30B7-4C30-B6B0-A364D9A7DD1D}" sibTransId="{5A3D2BF9-B52C-484D-8A12-BC16A1F688AC}"/>
    <dgm:cxn modelId="{ED963349-62F3-45E9-9725-F1BA6C262E16}" type="presOf" srcId="{E0A0E4B7-97B2-43EB-98C8-C153B68D5B6F}" destId="{FE82EB9D-7EF7-401F-9217-9A83539CCF60}" srcOrd="0" destOrd="0" presId="urn:microsoft.com/office/officeart/2005/8/layout/matrix1"/>
    <dgm:cxn modelId="{A31BED51-0791-4822-8B12-25528529510D}" type="presOf" srcId="{F382C452-01E1-4B38-9E79-62161A5C7DFB}" destId="{8DD0E5CC-437F-4AC3-8386-8302A86C76FA}" srcOrd="0" destOrd="0" presId="urn:microsoft.com/office/officeart/2005/8/layout/matrix1"/>
    <dgm:cxn modelId="{3D2B5757-2F05-4FA7-BA93-DF7F9B323FBC}" type="presOf" srcId="{6E3D9557-4ABB-46C7-8F84-34740052616A}" destId="{A906CA3D-CC02-4A6E-98B1-B7066AE50A19}" srcOrd="1" destOrd="0" presId="urn:microsoft.com/office/officeart/2005/8/layout/matrix1"/>
    <dgm:cxn modelId="{8196E577-A211-4342-A3F7-EBC5E22A658D}" type="presOf" srcId="{E4C04526-7305-40F1-87A8-D3C3D6344710}" destId="{C6FA7FDA-487C-4562-A829-507ADAC22D8E}" srcOrd="1" destOrd="0" presId="urn:microsoft.com/office/officeart/2005/8/layout/matrix1"/>
    <dgm:cxn modelId="{A03D727B-0E01-4891-B354-66B16FF7BA27}" srcId="{F382C452-01E1-4B38-9E79-62161A5C7DFB}" destId="{620096E5-96CF-437A-966D-13CAB5419F31}" srcOrd="0" destOrd="0" parTransId="{24D21A4E-6826-42F4-9E3E-8CD0EFE95ED6}" sibTransId="{F84B2CCD-4C10-4816-B803-18FA9FFF6799}"/>
    <dgm:cxn modelId="{E9C0AA8F-BB43-45E3-879E-426551E41E6A}" type="presOf" srcId="{620096E5-96CF-437A-966D-13CAB5419F31}" destId="{DD123E68-35D6-4A54-987B-5A8A4A2E7A8D}" srcOrd="0" destOrd="0" presId="urn:microsoft.com/office/officeart/2005/8/layout/matrix1"/>
    <dgm:cxn modelId="{E1155797-E2F3-40CE-AE42-8F278A80E972}" type="presOf" srcId="{E4C04526-7305-40F1-87A8-D3C3D6344710}" destId="{9D2C6644-560F-43FE-98C5-F8DFE52FA3D8}" srcOrd="0" destOrd="0" presId="urn:microsoft.com/office/officeart/2005/8/layout/matrix1"/>
    <dgm:cxn modelId="{CA3E9AB2-DDBB-4E1E-BACC-64641E121C39}" srcId="{620096E5-96CF-437A-966D-13CAB5419F31}" destId="{EE82C5C5-E5E1-409A-A67E-D10801B273D5}" srcOrd="1" destOrd="0" parTransId="{13EAC0AF-402A-4FC0-B977-589BF0359428}" sibTransId="{3626C047-F1EB-4BC5-9E08-CE2C9E995A43}"/>
    <dgm:cxn modelId="{3A2658B4-0561-4B23-BB43-DB94F5C6E814}" srcId="{620096E5-96CF-437A-966D-13CAB5419F31}" destId="{E4C04526-7305-40F1-87A8-D3C3D6344710}" srcOrd="0" destOrd="0" parTransId="{877B98C7-B154-4EAC-88E7-84B72B9FF741}" sibTransId="{3F1A2E8A-AD86-4790-A3F4-C6DC3947790E}"/>
    <dgm:cxn modelId="{8356ECD7-0FE9-40B0-83B0-79F444E2FB9E}" srcId="{620096E5-96CF-437A-966D-13CAB5419F31}" destId="{6E3D9557-4ABB-46C7-8F84-34740052616A}" srcOrd="2" destOrd="0" parTransId="{909AF6BA-783D-4018-A665-E07E05C3B71D}" sibTransId="{4A7E14A9-8B44-441F-9FDB-19FC1F53389B}"/>
    <dgm:cxn modelId="{805430ED-6428-47E8-BBF7-B335F55FD832}" type="presOf" srcId="{6E3D9557-4ABB-46C7-8F84-34740052616A}" destId="{3B51F4A4-0B11-4AE0-B568-D1262F2A7DBA}" srcOrd="0" destOrd="0" presId="urn:microsoft.com/office/officeart/2005/8/layout/matrix1"/>
    <dgm:cxn modelId="{5E0A2EF0-1627-4A8A-BC7B-CF5091752E4E}" type="presOf" srcId="{E0A0E4B7-97B2-43EB-98C8-C153B68D5B6F}" destId="{6D1851DC-0F15-43CE-AFA0-8056AF45F957}" srcOrd="1" destOrd="0" presId="urn:microsoft.com/office/officeart/2005/8/layout/matrix1"/>
    <dgm:cxn modelId="{49DB9409-F597-49AB-A53D-2A5D4A8A405D}" type="presParOf" srcId="{8DD0E5CC-437F-4AC3-8386-8302A86C76FA}" destId="{226C399C-B6B6-4E6C-AD11-557FFEE6436E}" srcOrd="0" destOrd="0" presId="urn:microsoft.com/office/officeart/2005/8/layout/matrix1"/>
    <dgm:cxn modelId="{CEA54A82-E521-400F-A4B8-FAFEC115B92F}" type="presParOf" srcId="{226C399C-B6B6-4E6C-AD11-557FFEE6436E}" destId="{9D2C6644-560F-43FE-98C5-F8DFE52FA3D8}" srcOrd="0" destOrd="0" presId="urn:microsoft.com/office/officeart/2005/8/layout/matrix1"/>
    <dgm:cxn modelId="{9F8B7D7F-A40D-4E21-ACAD-4118964D8817}" type="presParOf" srcId="{226C399C-B6B6-4E6C-AD11-557FFEE6436E}" destId="{C6FA7FDA-487C-4562-A829-507ADAC22D8E}" srcOrd="1" destOrd="0" presId="urn:microsoft.com/office/officeart/2005/8/layout/matrix1"/>
    <dgm:cxn modelId="{3C128BC0-33F0-4A93-AE02-3B0E102DA718}" type="presParOf" srcId="{226C399C-B6B6-4E6C-AD11-557FFEE6436E}" destId="{DEE83FFF-2355-426B-9C49-6139E1781FD3}" srcOrd="2" destOrd="0" presId="urn:microsoft.com/office/officeart/2005/8/layout/matrix1"/>
    <dgm:cxn modelId="{971C5E50-4F9F-4A48-927D-EF117AD4A237}" type="presParOf" srcId="{226C399C-B6B6-4E6C-AD11-557FFEE6436E}" destId="{BD6EBB9D-A027-49D7-9ED2-1A599D83D143}" srcOrd="3" destOrd="0" presId="urn:microsoft.com/office/officeart/2005/8/layout/matrix1"/>
    <dgm:cxn modelId="{C35CEE73-A6AE-47CB-B35E-87A33893D603}" type="presParOf" srcId="{226C399C-B6B6-4E6C-AD11-557FFEE6436E}" destId="{3B51F4A4-0B11-4AE0-B568-D1262F2A7DBA}" srcOrd="4" destOrd="0" presId="urn:microsoft.com/office/officeart/2005/8/layout/matrix1"/>
    <dgm:cxn modelId="{4111C56A-5323-4BDD-9F8E-CD2C904218EC}" type="presParOf" srcId="{226C399C-B6B6-4E6C-AD11-557FFEE6436E}" destId="{A906CA3D-CC02-4A6E-98B1-B7066AE50A19}" srcOrd="5" destOrd="0" presId="urn:microsoft.com/office/officeart/2005/8/layout/matrix1"/>
    <dgm:cxn modelId="{ABDF2706-3778-49BD-B46C-3BA1F1063EF2}" type="presParOf" srcId="{226C399C-B6B6-4E6C-AD11-557FFEE6436E}" destId="{FE82EB9D-7EF7-401F-9217-9A83539CCF60}" srcOrd="6" destOrd="0" presId="urn:microsoft.com/office/officeart/2005/8/layout/matrix1"/>
    <dgm:cxn modelId="{03817F14-B34B-459D-B3AE-CDE3517D63D3}" type="presParOf" srcId="{226C399C-B6B6-4E6C-AD11-557FFEE6436E}" destId="{6D1851DC-0F15-43CE-AFA0-8056AF45F957}" srcOrd="7" destOrd="0" presId="urn:microsoft.com/office/officeart/2005/8/layout/matrix1"/>
    <dgm:cxn modelId="{807A514E-42AE-4662-8C3C-EF8B121EF014}" type="presParOf" srcId="{8DD0E5CC-437F-4AC3-8386-8302A86C76FA}" destId="{DD123E68-35D6-4A54-987B-5A8A4A2E7A8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BDAF8-B470-4138-BBF4-99C62284D7E1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42A5A7D-7A1A-4853-808D-B599EF323CCB}">
      <dgm:prSet phldrT="[Текст]" custT="1"/>
      <dgm:spPr/>
      <dgm:t>
        <a:bodyPr/>
        <a:lstStyle/>
        <a:p>
          <a:r>
            <a:rPr lang="ru-RU" sz="2000" dirty="0"/>
            <a:t>2 раза в месяц</a:t>
          </a:r>
        </a:p>
      </dgm:t>
    </dgm:pt>
    <dgm:pt modelId="{C65AC765-312F-47C3-A4EA-E3FCB0B72483}" type="parTrans" cxnId="{76E1424D-E75C-4548-A924-A537502932B3}">
      <dgm:prSet/>
      <dgm:spPr/>
      <dgm:t>
        <a:bodyPr/>
        <a:lstStyle/>
        <a:p>
          <a:endParaRPr lang="ru-RU"/>
        </a:p>
      </dgm:t>
    </dgm:pt>
    <dgm:pt modelId="{813F6475-9F9B-4F15-990D-C4B976F59370}" type="sibTrans" cxnId="{76E1424D-E75C-4548-A924-A537502932B3}">
      <dgm:prSet/>
      <dgm:spPr/>
      <dgm:t>
        <a:bodyPr/>
        <a:lstStyle/>
        <a:p>
          <a:endParaRPr lang="ru-RU"/>
        </a:p>
      </dgm:t>
    </dgm:pt>
    <dgm:pt modelId="{80B98956-448D-4981-A3C9-D12DDD1F57FE}">
      <dgm:prSet phldrT="[Текст]"/>
      <dgm:spPr/>
      <dgm:t>
        <a:bodyPr/>
        <a:lstStyle/>
        <a:p>
          <a:r>
            <a:rPr lang="ru-RU" dirty="0"/>
            <a:t>100 участников</a:t>
          </a:r>
        </a:p>
      </dgm:t>
    </dgm:pt>
    <dgm:pt modelId="{52C6E2E1-EA21-49AE-A506-449A6CB0C2A8}" type="parTrans" cxnId="{5F268970-9882-4240-B731-661149785CCE}">
      <dgm:prSet/>
      <dgm:spPr/>
      <dgm:t>
        <a:bodyPr/>
        <a:lstStyle/>
        <a:p>
          <a:endParaRPr lang="ru-RU"/>
        </a:p>
      </dgm:t>
    </dgm:pt>
    <dgm:pt modelId="{FB20A4C8-6812-4A66-AB6E-B0C77C20EA38}" type="sibTrans" cxnId="{5F268970-9882-4240-B731-661149785CCE}">
      <dgm:prSet/>
      <dgm:spPr/>
      <dgm:t>
        <a:bodyPr/>
        <a:lstStyle/>
        <a:p>
          <a:endParaRPr lang="ru-RU"/>
        </a:p>
      </dgm:t>
    </dgm:pt>
    <dgm:pt modelId="{43F39C67-5138-4B02-A399-A3334CBAAC66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/>
            <a:t>более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/>
            <a:t>1500 учащихся   за учебный год </a:t>
          </a:r>
        </a:p>
      </dgm:t>
    </dgm:pt>
    <dgm:pt modelId="{EB46CED0-A77B-4BF6-BDC0-E971DCBA0B71}" type="parTrans" cxnId="{C7CCDB52-692C-46D1-B385-1397BCDB339B}">
      <dgm:prSet/>
      <dgm:spPr/>
      <dgm:t>
        <a:bodyPr/>
        <a:lstStyle/>
        <a:p>
          <a:endParaRPr lang="ru-RU"/>
        </a:p>
      </dgm:t>
    </dgm:pt>
    <dgm:pt modelId="{6CA53388-C55E-42C2-A3E2-7C3EF657B58B}" type="sibTrans" cxnId="{C7CCDB52-692C-46D1-B385-1397BCDB339B}">
      <dgm:prSet/>
      <dgm:spPr/>
      <dgm:t>
        <a:bodyPr/>
        <a:lstStyle/>
        <a:p>
          <a:endParaRPr lang="ru-RU"/>
        </a:p>
      </dgm:t>
    </dgm:pt>
    <dgm:pt modelId="{8A5D7911-A733-46FD-98A5-40182F10DCC0}" type="pres">
      <dgm:prSet presAssocID="{B90BDAF8-B470-4138-BBF4-99C62284D7E1}" presName="Name0" presStyleCnt="0">
        <dgm:presLayoutVars>
          <dgm:dir/>
          <dgm:resizeHandles val="exact"/>
        </dgm:presLayoutVars>
      </dgm:prSet>
      <dgm:spPr/>
    </dgm:pt>
    <dgm:pt modelId="{4E48C683-5317-418F-AE96-81ED075EEA25}" type="pres">
      <dgm:prSet presAssocID="{C42A5A7D-7A1A-4853-808D-B599EF323CCB}" presName="parTxOnly" presStyleLbl="node1" presStyleIdx="0" presStyleCnt="3">
        <dgm:presLayoutVars>
          <dgm:bulletEnabled val="1"/>
        </dgm:presLayoutVars>
      </dgm:prSet>
      <dgm:spPr/>
    </dgm:pt>
    <dgm:pt modelId="{77DB87B3-CFB7-432D-AEEA-2A770056E1B3}" type="pres">
      <dgm:prSet presAssocID="{813F6475-9F9B-4F15-990D-C4B976F59370}" presName="parSpace" presStyleCnt="0"/>
      <dgm:spPr/>
    </dgm:pt>
    <dgm:pt modelId="{CC99F3E6-B92C-4CCD-87A7-98492F58EB5F}" type="pres">
      <dgm:prSet presAssocID="{80B98956-448D-4981-A3C9-D12DDD1F57FE}" presName="parTxOnly" presStyleLbl="node1" presStyleIdx="1" presStyleCnt="3">
        <dgm:presLayoutVars>
          <dgm:bulletEnabled val="1"/>
        </dgm:presLayoutVars>
      </dgm:prSet>
      <dgm:spPr/>
    </dgm:pt>
    <dgm:pt modelId="{3A28CC37-F7CD-494E-92D2-69D1B9110687}" type="pres">
      <dgm:prSet presAssocID="{FB20A4C8-6812-4A66-AB6E-B0C77C20EA38}" presName="parSpace" presStyleCnt="0"/>
      <dgm:spPr/>
    </dgm:pt>
    <dgm:pt modelId="{9976A644-1EC8-43EF-8976-E705973D66FC}" type="pres">
      <dgm:prSet presAssocID="{43F39C67-5138-4B02-A399-A3334CBAAC66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BC047637-50C8-4615-BEB4-9D2015986C78}" type="presOf" srcId="{43F39C67-5138-4B02-A399-A3334CBAAC66}" destId="{9976A644-1EC8-43EF-8976-E705973D66FC}" srcOrd="0" destOrd="0" presId="urn:microsoft.com/office/officeart/2005/8/layout/hChevron3"/>
    <dgm:cxn modelId="{76E1424D-E75C-4548-A924-A537502932B3}" srcId="{B90BDAF8-B470-4138-BBF4-99C62284D7E1}" destId="{C42A5A7D-7A1A-4853-808D-B599EF323CCB}" srcOrd="0" destOrd="0" parTransId="{C65AC765-312F-47C3-A4EA-E3FCB0B72483}" sibTransId="{813F6475-9F9B-4F15-990D-C4B976F59370}"/>
    <dgm:cxn modelId="{5F268970-9882-4240-B731-661149785CCE}" srcId="{B90BDAF8-B470-4138-BBF4-99C62284D7E1}" destId="{80B98956-448D-4981-A3C9-D12DDD1F57FE}" srcOrd="1" destOrd="0" parTransId="{52C6E2E1-EA21-49AE-A506-449A6CB0C2A8}" sibTransId="{FB20A4C8-6812-4A66-AB6E-B0C77C20EA38}"/>
    <dgm:cxn modelId="{C7CCDB52-692C-46D1-B385-1397BCDB339B}" srcId="{B90BDAF8-B470-4138-BBF4-99C62284D7E1}" destId="{43F39C67-5138-4B02-A399-A3334CBAAC66}" srcOrd="2" destOrd="0" parTransId="{EB46CED0-A77B-4BF6-BDC0-E971DCBA0B71}" sibTransId="{6CA53388-C55E-42C2-A3E2-7C3EF657B58B}"/>
    <dgm:cxn modelId="{7CE59787-18F1-4675-911C-094C2D675EB6}" type="presOf" srcId="{80B98956-448D-4981-A3C9-D12DDD1F57FE}" destId="{CC99F3E6-B92C-4CCD-87A7-98492F58EB5F}" srcOrd="0" destOrd="0" presId="urn:microsoft.com/office/officeart/2005/8/layout/hChevron3"/>
    <dgm:cxn modelId="{B53658CE-C570-4EAC-8DEA-107815B74CB5}" type="presOf" srcId="{B90BDAF8-B470-4138-BBF4-99C62284D7E1}" destId="{8A5D7911-A733-46FD-98A5-40182F10DCC0}" srcOrd="0" destOrd="0" presId="urn:microsoft.com/office/officeart/2005/8/layout/hChevron3"/>
    <dgm:cxn modelId="{9F0F90FF-73D1-4878-8B23-5EA6B99B5ED3}" type="presOf" srcId="{C42A5A7D-7A1A-4853-808D-B599EF323CCB}" destId="{4E48C683-5317-418F-AE96-81ED075EEA25}" srcOrd="0" destOrd="0" presId="urn:microsoft.com/office/officeart/2005/8/layout/hChevron3"/>
    <dgm:cxn modelId="{A3FDE2D1-B5EB-4480-B755-2C7FD74FF706}" type="presParOf" srcId="{8A5D7911-A733-46FD-98A5-40182F10DCC0}" destId="{4E48C683-5317-418F-AE96-81ED075EEA25}" srcOrd="0" destOrd="0" presId="urn:microsoft.com/office/officeart/2005/8/layout/hChevron3"/>
    <dgm:cxn modelId="{746D3F67-6D66-4BF9-AEE4-FFB9496F1CED}" type="presParOf" srcId="{8A5D7911-A733-46FD-98A5-40182F10DCC0}" destId="{77DB87B3-CFB7-432D-AEEA-2A770056E1B3}" srcOrd="1" destOrd="0" presId="urn:microsoft.com/office/officeart/2005/8/layout/hChevron3"/>
    <dgm:cxn modelId="{5220F3C9-DA0D-4F1C-8B7B-DAFE9723CC43}" type="presParOf" srcId="{8A5D7911-A733-46FD-98A5-40182F10DCC0}" destId="{CC99F3E6-B92C-4CCD-87A7-98492F58EB5F}" srcOrd="2" destOrd="0" presId="urn:microsoft.com/office/officeart/2005/8/layout/hChevron3"/>
    <dgm:cxn modelId="{F6901C1F-A53B-4E94-9A27-7AF689018FD2}" type="presParOf" srcId="{8A5D7911-A733-46FD-98A5-40182F10DCC0}" destId="{3A28CC37-F7CD-494E-92D2-69D1B9110687}" srcOrd="3" destOrd="0" presId="urn:microsoft.com/office/officeart/2005/8/layout/hChevron3"/>
    <dgm:cxn modelId="{1F51D7F4-34C0-4C80-9A80-8CF07BCD80A8}" type="presParOf" srcId="{8A5D7911-A733-46FD-98A5-40182F10DCC0}" destId="{9976A644-1EC8-43EF-8976-E705973D66F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0BDAF8-B470-4138-BBF4-99C62284D7E1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8091ABA-F6FC-4669-87FB-5B2554984A1D}">
      <dgm:prSet custT="1"/>
      <dgm:spPr/>
      <dgm:t>
        <a:bodyPr/>
        <a:lstStyle/>
        <a:p>
          <a:r>
            <a:rPr lang="ru-RU" sz="1600" b="1" dirty="0"/>
            <a:t>150 человек</a:t>
          </a:r>
        </a:p>
      </dgm:t>
    </dgm:pt>
    <dgm:pt modelId="{389A5052-8E95-4CF4-8603-3ADE6173B256}" type="parTrans" cxnId="{452EDC37-1B31-46B8-9AC2-EB39FF9A1D0B}">
      <dgm:prSet/>
      <dgm:spPr/>
      <dgm:t>
        <a:bodyPr/>
        <a:lstStyle/>
        <a:p>
          <a:endParaRPr lang="ru-RU"/>
        </a:p>
      </dgm:t>
    </dgm:pt>
    <dgm:pt modelId="{B5AA189E-FBE5-4620-BA36-BE85322BD033}" type="sibTrans" cxnId="{452EDC37-1B31-46B8-9AC2-EB39FF9A1D0B}">
      <dgm:prSet/>
      <dgm:spPr/>
      <dgm:t>
        <a:bodyPr/>
        <a:lstStyle/>
        <a:p>
          <a:endParaRPr lang="ru-RU"/>
        </a:p>
      </dgm:t>
    </dgm:pt>
    <dgm:pt modelId="{A4672088-10FD-4845-9B3D-3DD8765EF02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2 раза в неделю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(октябрь-апрель)</a:t>
          </a:r>
        </a:p>
      </dgm:t>
    </dgm:pt>
    <dgm:pt modelId="{F769A7BE-93A8-436E-9329-C075FB7D857C}" type="parTrans" cxnId="{602C28F1-80AB-4FE2-A66D-30908EAFBA26}">
      <dgm:prSet/>
      <dgm:spPr/>
      <dgm:t>
        <a:bodyPr/>
        <a:lstStyle/>
        <a:p>
          <a:endParaRPr lang="ru-RU"/>
        </a:p>
      </dgm:t>
    </dgm:pt>
    <dgm:pt modelId="{E2DE4473-C6FA-4820-9F60-C3A180E39656}" type="sibTrans" cxnId="{602C28F1-80AB-4FE2-A66D-30908EAFBA26}">
      <dgm:prSet/>
      <dgm:spPr/>
      <dgm:t>
        <a:bodyPr/>
        <a:lstStyle/>
        <a:p>
          <a:endParaRPr lang="ru-RU"/>
        </a:p>
      </dgm:t>
    </dgm:pt>
    <dgm:pt modelId="{1F978C2B-567B-4217-B293-CC8C6220C481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/>
            <a:t>групповые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/>
            <a:t>и индивидуальные занятия</a:t>
          </a:r>
        </a:p>
      </dgm:t>
    </dgm:pt>
    <dgm:pt modelId="{02D70A1A-79A1-46C6-8E0F-CB208E754B64}" type="parTrans" cxnId="{AB00E189-E6A5-4BF4-9204-5678562AEE42}">
      <dgm:prSet/>
      <dgm:spPr/>
      <dgm:t>
        <a:bodyPr/>
        <a:lstStyle/>
        <a:p>
          <a:endParaRPr lang="ru-RU"/>
        </a:p>
      </dgm:t>
    </dgm:pt>
    <dgm:pt modelId="{FC8392E4-815A-4F42-9637-3D7AE73222E1}" type="sibTrans" cxnId="{AB00E189-E6A5-4BF4-9204-5678562AEE42}">
      <dgm:prSet/>
      <dgm:spPr/>
      <dgm:t>
        <a:bodyPr/>
        <a:lstStyle/>
        <a:p>
          <a:endParaRPr lang="ru-RU"/>
        </a:p>
      </dgm:t>
    </dgm:pt>
    <dgm:pt modelId="{8A5D7911-A733-46FD-98A5-40182F10DCC0}" type="pres">
      <dgm:prSet presAssocID="{B90BDAF8-B470-4138-BBF4-99C62284D7E1}" presName="Name0" presStyleCnt="0">
        <dgm:presLayoutVars>
          <dgm:dir val="rev"/>
          <dgm:resizeHandles val="exact"/>
        </dgm:presLayoutVars>
      </dgm:prSet>
      <dgm:spPr/>
    </dgm:pt>
    <dgm:pt modelId="{4B827767-4543-4556-A30D-8CAF8A7A65F2}" type="pres">
      <dgm:prSet presAssocID="{1F978C2B-567B-4217-B293-CC8C6220C481}" presName="parTxOnly" presStyleLbl="node1" presStyleIdx="0" presStyleCnt="3">
        <dgm:presLayoutVars>
          <dgm:bulletEnabled val="1"/>
        </dgm:presLayoutVars>
      </dgm:prSet>
      <dgm:spPr/>
    </dgm:pt>
    <dgm:pt modelId="{04FE005A-7AA8-411F-8B29-F2F415B481D8}" type="pres">
      <dgm:prSet presAssocID="{FC8392E4-815A-4F42-9637-3D7AE73222E1}" presName="parSpace" presStyleCnt="0"/>
      <dgm:spPr/>
    </dgm:pt>
    <dgm:pt modelId="{15DED69E-724F-44E9-A7CA-111FEEC1A443}" type="pres">
      <dgm:prSet presAssocID="{A4672088-10FD-4845-9B3D-3DD8765EF02D}" presName="parTxOnly" presStyleLbl="node1" presStyleIdx="1" presStyleCnt="3">
        <dgm:presLayoutVars>
          <dgm:bulletEnabled val="1"/>
        </dgm:presLayoutVars>
      </dgm:prSet>
      <dgm:spPr/>
    </dgm:pt>
    <dgm:pt modelId="{EA3EADBE-4731-4881-9862-319491E56F63}" type="pres">
      <dgm:prSet presAssocID="{E2DE4473-C6FA-4820-9F60-C3A180E39656}" presName="parSpace" presStyleCnt="0"/>
      <dgm:spPr/>
    </dgm:pt>
    <dgm:pt modelId="{E203739F-3827-4A17-908E-B0A613E68058}" type="pres">
      <dgm:prSet presAssocID="{D8091ABA-F6FC-4669-87FB-5B2554984A1D}" presName="parTxOnly" presStyleLbl="node1" presStyleIdx="2" presStyleCnt="3" custScaleX="75789" custLinFactNeighborX="-171" custLinFactNeighborY="11687">
        <dgm:presLayoutVars>
          <dgm:bulletEnabled val="1"/>
        </dgm:presLayoutVars>
      </dgm:prSet>
      <dgm:spPr/>
    </dgm:pt>
  </dgm:ptLst>
  <dgm:cxnLst>
    <dgm:cxn modelId="{13217C0B-F973-4727-B915-2C8B4C8B309F}" type="presOf" srcId="{D8091ABA-F6FC-4669-87FB-5B2554984A1D}" destId="{E203739F-3827-4A17-908E-B0A613E68058}" srcOrd="0" destOrd="0" presId="urn:microsoft.com/office/officeart/2005/8/layout/hChevron3"/>
    <dgm:cxn modelId="{452EDC37-1B31-46B8-9AC2-EB39FF9A1D0B}" srcId="{B90BDAF8-B470-4138-BBF4-99C62284D7E1}" destId="{D8091ABA-F6FC-4669-87FB-5B2554984A1D}" srcOrd="2" destOrd="0" parTransId="{389A5052-8E95-4CF4-8603-3ADE6173B256}" sibTransId="{B5AA189E-FBE5-4620-BA36-BE85322BD033}"/>
    <dgm:cxn modelId="{AB00E189-E6A5-4BF4-9204-5678562AEE42}" srcId="{B90BDAF8-B470-4138-BBF4-99C62284D7E1}" destId="{1F978C2B-567B-4217-B293-CC8C6220C481}" srcOrd="0" destOrd="0" parTransId="{02D70A1A-79A1-46C6-8E0F-CB208E754B64}" sibTransId="{FC8392E4-815A-4F42-9637-3D7AE73222E1}"/>
    <dgm:cxn modelId="{4C4548A4-7C3C-4600-93EE-DA692EC4942B}" type="presOf" srcId="{1F978C2B-567B-4217-B293-CC8C6220C481}" destId="{4B827767-4543-4556-A30D-8CAF8A7A65F2}" srcOrd="0" destOrd="0" presId="urn:microsoft.com/office/officeart/2005/8/layout/hChevron3"/>
    <dgm:cxn modelId="{9CC7FCCD-5625-4D80-8311-DEDAB12F512B}" type="presOf" srcId="{A4672088-10FD-4845-9B3D-3DD8765EF02D}" destId="{15DED69E-724F-44E9-A7CA-111FEEC1A443}" srcOrd="0" destOrd="0" presId="urn:microsoft.com/office/officeart/2005/8/layout/hChevron3"/>
    <dgm:cxn modelId="{6AF217F0-5FBF-4AED-B233-54587D0B2CE7}" type="presOf" srcId="{B90BDAF8-B470-4138-BBF4-99C62284D7E1}" destId="{8A5D7911-A733-46FD-98A5-40182F10DCC0}" srcOrd="0" destOrd="0" presId="urn:microsoft.com/office/officeart/2005/8/layout/hChevron3"/>
    <dgm:cxn modelId="{602C28F1-80AB-4FE2-A66D-30908EAFBA26}" srcId="{B90BDAF8-B470-4138-BBF4-99C62284D7E1}" destId="{A4672088-10FD-4845-9B3D-3DD8765EF02D}" srcOrd="1" destOrd="0" parTransId="{F769A7BE-93A8-436E-9329-C075FB7D857C}" sibTransId="{E2DE4473-C6FA-4820-9F60-C3A180E39656}"/>
    <dgm:cxn modelId="{094ACEE5-06D9-4467-9F74-0BC0A8A7D067}" type="presParOf" srcId="{8A5D7911-A733-46FD-98A5-40182F10DCC0}" destId="{4B827767-4543-4556-A30D-8CAF8A7A65F2}" srcOrd="0" destOrd="0" presId="urn:microsoft.com/office/officeart/2005/8/layout/hChevron3"/>
    <dgm:cxn modelId="{0B967ACF-09AB-4BB9-9064-C102C9074236}" type="presParOf" srcId="{8A5D7911-A733-46FD-98A5-40182F10DCC0}" destId="{04FE005A-7AA8-411F-8B29-F2F415B481D8}" srcOrd="1" destOrd="0" presId="urn:microsoft.com/office/officeart/2005/8/layout/hChevron3"/>
    <dgm:cxn modelId="{53844B0C-1A48-4557-B5B1-83B5062D1B95}" type="presParOf" srcId="{8A5D7911-A733-46FD-98A5-40182F10DCC0}" destId="{15DED69E-724F-44E9-A7CA-111FEEC1A443}" srcOrd="2" destOrd="0" presId="urn:microsoft.com/office/officeart/2005/8/layout/hChevron3"/>
    <dgm:cxn modelId="{CCF61565-C9D2-48F0-9736-2794661B8126}" type="presParOf" srcId="{8A5D7911-A733-46FD-98A5-40182F10DCC0}" destId="{EA3EADBE-4731-4881-9862-319491E56F63}" srcOrd="3" destOrd="0" presId="urn:microsoft.com/office/officeart/2005/8/layout/hChevron3"/>
    <dgm:cxn modelId="{16F392F3-C7C2-4702-AAC0-6B429B9138BA}" type="presParOf" srcId="{8A5D7911-A733-46FD-98A5-40182F10DCC0}" destId="{E203739F-3827-4A17-908E-B0A613E6805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2F18F3-842E-4B45-9A41-24730387005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CD609A-0F86-4F6E-AB14-34322ECE3DD4}">
      <dgm:prSet phldrT="[Текст]" custT="1"/>
      <dgm:spPr/>
      <dgm:t>
        <a:bodyPr/>
        <a:lstStyle/>
        <a:p>
          <a:r>
            <a:rPr lang="ru-RU" sz="1900" b="0" dirty="0" err="1">
              <a:solidFill>
                <a:schemeClr val="bg1"/>
              </a:solidFill>
            </a:rPr>
            <a:t>Вебинары</a:t>
          </a:r>
          <a:r>
            <a:rPr lang="ru-RU" sz="1900" b="0" dirty="0">
              <a:solidFill>
                <a:schemeClr val="bg1"/>
              </a:solidFill>
            </a:rPr>
            <a:t>:</a:t>
          </a:r>
          <a:endParaRPr lang="ru-RU" sz="1900" b="0" dirty="0"/>
        </a:p>
      </dgm:t>
    </dgm:pt>
    <dgm:pt modelId="{4DE81C76-BFA2-47E5-AFB6-A1152A1DF533}" type="parTrans" cxnId="{7B1524C0-D263-4FBD-999C-CF61F3F25D01}">
      <dgm:prSet/>
      <dgm:spPr/>
      <dgm:t>
        <a:bodyPr/>
        <a:lstStyle/>
        <a:p>
          <a:endParaRPr lang="ru-RU"/>
        </a:p>
      </dgm:t>
    </dgm:pt>
    <dgm:pt modelId="{D6C4AE52-1D0B-4651-B9C3-1EFFC898F1DA}" type="sibTrans" cxnId="{7B1524C0-D263-4FBD-999C-CF61F3F25D01}">
      <dgm:prSet/>
      <dgm:spPr/>
      <dgm:t>
        <a:bodyPr/>
        <a:lstStyle/>
        <a:p>
          <a:endParaRPr lang="ru-RU"/>
        </a:p>
      </dgm:t>
    </dgm:pt>
    <dgm:pt modelId="{FAE7A4A9-84A0-4C93-9F47-48BA3307BA92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Цифровая образовательная среда в профильном обучении школьников;</a:t>
          </a:r>
        </a:p>
      </dgm:t>
    </dgm:pt>
    <dgm:pt modelId="{5AD073B1-7E1B-48B1-9272-0D52EF3A4E0B}" type="parTrans" cxnId="{CF55BFA9-0F3A-49DE-9160-4FCD756135CC}">
      <dgm:prSet/>
      <dgm:spPr/>
      <dgm:t>
        <a:bodyPr/>
        <a:lstStyle/>
        <a:p>
          <a:endParaRPr lang="ru-RU"/>
        </a:p>
      </dgm:t>
    </dgm:pt>
    <dgm:pt modelId="{17BCCBFA-6EDA-470E-B8A9-9588F58D61DE}" type="sibTrans" cxnId="{CF55BFA9-0F3A-49DE-9160-4FCD756135CC}">
      <dgm:prSet/>
      <dgm:spPr/>
      <dgm:t>
        <a:bodyPr/>
        <a:lstStyle/>
        <a:p>
          <a:endParaRPr lang="ru-RU"/>
        </a:p>
      </dgm:t>
    </dgm:pt>
    <dgm:pt modelId="{348C47B5-85F2-4294-8C1A-569C6E60BFE3}">
      <dgm:prSet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Диагностика образовательных результатов и педагогическое сопровождение развития личностного потенциала обучающихся; </a:t>
          </a:r>
        </a:p>
      </dgm:t>
    </dgm:pt>
    <dgm:pt modelId="{42D90EA7-AD21-42A3-A5A5-06FCA8C88561}" type="parTrans" cxnId="{C9EABC37-4694-4A6E-90A2-4EEF6A0FF4E5}">
      <dgm:prSet/>
      <dgm:spPr/>
      <dgm:t>
        <a:bodyPr/>
        <a:lstStyle/>
        <a:p>
          <a:endParaRPr lang="ru-RU"/>
        </a:p>
      </dgm:t>
    </dgm:pt>
    <dgm:pt modelId="{1B8203CC-DAEA-4FC2-83BB-5852CFC333BC}" type="sibTrans" cxnId="{C9EABC37-4694-4A6E-90A2-4EEF6A0FF4E5}">
      <dgm:prSet/>
      <dgm:spPr/>
      <dgm:t>
        <a:bodyPr/>
        <a:lstStyle/>
        <a:p>
          <a:endParaRPr lang="ru-RU"/>
        </a:p>
      </dgm:t>
    </dgm:pt>
    <dgm:pt modelId="{D1C7FA20-B769-4F8F-9B1C-40101D44B82E}">
      <dgm:prSet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Что такое </a:t>
          </a:r>
          <a:r>
            <a:rPr lang="ru-RU" dirty="0" err="1">
              <a:solidFill>
                <a:schemeClr val="tx2">
                  <a:lumMod val="75000"/>
                </a:schemeClr>
              </a:solidFill>
            </a:rPr>
            <a:t>медиаграмотность</a:t>
          </a:r>
          <a:r>
            <a:rPr lang="ru-RU" dirty="0">
              <a:solidFill>
                <a:schemeClr val="tx2">
                  <a:lumMod val="75000"/>
                </a:schemeClr>
              </a:solidFill>
            </a:rPr>
            <a:t> и как ориентироваться в </a:t>
          </a:r>
          <a:r>
            <a:rPr lang="ru-RU" dirty="0" err="1">
              <a:solidFill>
                <a:schemeClr val="tx2">
                  <a:lumMod val="75000"/>
                </a:schemeClr>
              </a:solidFill>
            </a:rPr>
            <a:t>медиасреде</a:t>
          </a:r>
          <a:r>
            <a:rPr lang="ru-RU" dirty="0">
              <a:solidFill>
                <a:schemeClr val="tx2">
                  <a:lumMod val="75000"/>
                </a:schemeClr>
              </a:solidFill>
            </a:rPr>
            <a:t>?</a:t>
          </a:r>
        </a:p>
      </dgm:t>
    </dgm:pt>
    <dgm:pt modelId="{C52AD30D-97F6-4763-BA09-8CFEE8455FA4}" type="parTrans" cxnId="{A702BA7B-7680-41F1-B3B5-6A4BF103FDA3}">
      <dgm:prSet/>
      <dgm:spPr/>
      <dgm:t>
        <a:bodyPr/>
        <a:lstStyle/>
        <a:p>
          <a:endParaRPr lang="ru-RU"/>
        </a:p>
      </dgm:t>
    </dgm:pt>
    <dgm:pt modelId="{FC83D89A-CBA8-4207-A09C-4FD635B291CD}" type="sibTrans" cxnId="{A702BA7B-7680-41F1-B3B5-6A4BF103FDA3}">
      <dgm:prSet/>
      <dgm:spPr/>
      <dgm:t>
        <a:bodyPr/>
        <a:lstStyle/>
        <a:p>
          <a:endParaRPr lang="ru-RU"/>
        </a:p>
      </dgm:t>
    </dgm:pt>
    <dgm:pt modelId="{5953A8EF-E701-4DBB-AD4E-09A4B2CF2B8C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Цифровые сервисы и инструменты в деятельности современного педагога;</a:t>
          </a:r>
        </a:p>
      </dgm:t>
    </dgm:pt>
    <dgm:pt modelId="{F5D6A1F9-3AEE-4242-8348-F301956F5EDE}" type="parTrans" cxnId="{5E7AC2BB-5F25-4BC2-A148-D66A2AAF298E}">
      <dgm:prSet/>
      <dgm:spPr/>
      <dgm:t>
        <a:bodyPr/>
        <a:lstStyle/>
        <a:p>
          <a:endParaRPr lang="ru-RU"/>
        </a:p>
      </dgm:t>
    </dgm:pt>
    <dgm:pt modelId="{E57296E2-BC4A-4FCA-A7F0-8F413F939F85}" type="sibTrans" cxnId="{5E7AC2BB-5F25-4BC2-A148-D66A2AAF298E}">
      <dgm:prSet/>
      <dgm:spPr/>
      <dgm:t>
        <a:bodyPr/>
        <a:lstStyle/>
        <a:p>
          <a:endParaRPr lang="ru-RU"/>
        </a:p>
      </dgm:t>
    </dgm:pt>
    <dgm:pt modelId="{9C10DADF-C316-4955-B29C-847DA86C6760}" type="pres">
      <dgm:prSet presAssocID="{CE2F18F3-842E-4B45-9A41-247303870056}" presName="Name0" presStyleCnt="0">
        <dgm:presLayoutVars>
          <dgm:dir/>
          <dgm:animLvl val="lvl"/>
          <dgm:resizeHandles val="exact"/>
        </dgm:presLayoutVars>
      </dgm:prSet>
      <dgm:spPr/>
    </dgm:pt>
    <dgm:pt modelId="{30F9A77D-862B-4203-8C56-D18554738E6E}" type="pres">
      <dgm:prSet presAssocID="{CFCD609A-0F86-4F6E-AB14-34322ECE3DD4}" presName="composite" presStyleCnt="0"/>
      <dgm:spPr/>
    </dgm:pt>
    <dgm:pt modelId="{DADA2D8D-73CD-493B-A57F-88610C74B2D6}" type="pres">
      <dgm:prSet presAssocID="{CFCD609A-0F86-4F6E-AB14-34322ECE3DD4}" presName="parTx" presStyleLbl="alignNode1" presStyleIdx="0" presStyleCnt="1" custLinFactNeighborX="6194" custLinFactNeighborY="1804">
        <dgm:presLayoutVars>
          <dgm:chMax val="0"/>
          <dgm:chPref val="0"/>
          <dgm:bulletEnabled val="1"/>
        </dgm:presLayoutVars>
      </dgm:prSet>
      <dgm:spPr/>
    </dgm:pt>
    <dgm:pt modelId="{5E54A5DA-2F9F-4970-86C5-939EBED673AE}" type="pres">
      <dgm:prSet presAssocID="{CFCD609A-0F86-4F6E-AB14-34322ECE3DD4}" presName="desTx" presStyleLbl="alignAccFollowNode1" presStyleIdx="0" presStyleCnt="1" custLinFactNeighborX="4889" custLinFactNeighborY="-41">
        <dgm:presLayoutVars>
          <dgm:bulletEnabled val="1"/>
        </dgm:presLayoutVars>
      </dgm:prSet>
      <dgm:spPr/>
    </dgm:pt>
  </dgm:ptLst>
  <dgm:cxnLst>
    <dgm:cxn modelId="{C9EABC37-4694-4A6E-90A2-4EEF6A0FF4E5}" srcId="{CFCD609A-0F86-4F6E-AB14-34322ECE3DD4}" destId="{348C47B5-85F2-4294-8C1A-569C6E60BFE3}" srcOrd="2" destOrd="0" parTransId="{42D90EA7-AD21-42A3-A5A5-06FCA8C88561}" sibTransId="{1B8203CC-DAEA-4FC2-83BB-5852CFC333BC}"/>
    <dgm:cxn modelId="{2755F94B-F40C-4477-AF5F-EF7C251F8419}" type="presOf" srcId="{D1C7FA20-B769-4F8F-9B1C-40101D44B82E}" destId="{5E54A5DA-2F9F-4970-86C5-939EBED673AE}" srcOrd="0" destOrd="3" presId="urn:microsoft.com/office/officeart/2005/8/layout/hList1"/>
    <dgm:cxn modelId="{A702BA7B-7680-41F1-B3B5-6A4BF103FDA3}" srcId="{CFCD609A-0F86-4F6E-AB14-34322ECE3DD4}" destId="{D1C7FA20-B769-4F8F-9B1C-40101D44B82E}" srcOrd="3" destOrd="0" parTransId="{C52AD30D-97F6-4763-BA09-8CFEE8455FA4}" sibTransId="{FC83D89A-CBA8-4207-A09C-4FD635B291CD}"/>
    <dgm:cxn modelId="{B02A09A0-B269-4ED4-897E-4046EFD2449E}" type="presOf" srcId="{348C47B5-85F2-4294-8C1A-569C6E60BFE3}" destId="{5E54A5DA-2F9F-4970-86C5-939EBED673AE}" srcOrd="0" destOrd="2" presId="urn:microsoft.com/office/officeart/2005/8/layout/hList1"/>
    <dgm:cxn modelId="{EBB43AA9-F785-4B49-A145-6A147707C8D8}" type="presOf" srcId="{CFCD609A-0F86-4F6E-AB14-34322ECE3DD4}" destId="{DADA2D8D-73CD-493B-A57F-88610C74B2D6}" srcOrd="0" destOrd="0" presId="urn:microsoft.com/office/officeart/2005/8/layout/hList1"/>
    <dgm:cxn modelId="{CF55BFA9-0F3A-49DE-9160-4FCD756135CC}" srcId="{CFCD609A-0F86-4F6E-AB14-34322ECE3DD4}" destId="{FAE7A4A9-84A0-4C93-9F47-48BA3307BA92}" srcOrd="0" destOrd="0" parTransId="{5AD073B1-7E1B-48B1-9272-0D52EF3A4E0B}" sibTransId="{17BCCBFA-6EDA-470E-B8A9-9588F58D61DE}"/>
    <dgm:cxn modelId="{C2EA41B0-ADD9-4382-9635-1B3ECB45E8C1}" type="presOf" srcId="{FAE7A4A9-84A0-4C93-9F47-48BA3307BA92}" destId="{5E54A5DA-2F9F-4970-86C5-939EBED673AE}" srcOrd="0" destOrd="0" presId="urn:microsoft.com/office/officeart/2005/8/layout/hList1"/>
    <dgm:cxn modelId="{5E7AC2BB-5F25-4BC2-A148-D66A2AAF298E}" srcId="{CFCD609A-0F86-4F6E-AB14-34322ECE3DD4}" destId="{5953A8EF-E701-4DBB-AD4E-09A4B2CF2B8C}" srcOrd="1" destOrd="0" parTransId="{F5D6A1F9-3AEE-4242-8348-F301956F5EDE}" sibTransId="{E57296E2-BC4A-4FCA-A7F0-8F413F939F85}"/>
    <dgm:cxn modelId="{7B1524C0-D263-4FBD-999C-CF61F3F25D01}" srcId="{CE2F18F3-842E-4B45-9A41-247303870056}" destId="{CFCD609A-0F86-4F6E-AB14-34322ECE3DD4}" srcOrd="0" destOrd="0" parTransId="{4DE81C76-BFA2-47E5-AFB6-A1152A1DF533}" sibTransId="{D6C4AE52-1D0B-4651-B9C3-1EFFC898F1DA}"/>
    <dgm:cxn modelId="{D117F2C5-3499-4886-8466-9DF6934DFAFF}" type="presOf" srcId="{5953A8EF-E701-4DBB-AD4E-09A4B2CF2B8C}" destId="{5E54A5DA-2F9F-4970-86C5-939EBED673AE}" srcOrd="0" destOrd="1" presId="urn:microsoft.com/office/officeart/2005/8/layout/hList1"/>
    <dgm:cxn modelId="{B7B262E7-62FD-4944-8394-568721381291}" type="presOf" srcId="{CE2F18F3-842E-4B45-9A41-247303870056}" destId="{9C10DADF-C316-4955-B29C-847DA86C6760}" srcOrd="0" destOrd="0" presId="urn:microsoft.com/office/officeart/2005/8/layout/hList1"/>
    <dgm:cxn modelId="{F763EFFB-753C-4D56-A97D-532C88819D6E}" type="presParOf" srcId="{9C10DADF-C316-4955-B29C-847DA86C6760}" destId="{30F9A77D-862B-4203-8C56-D18554738E6E}" srcOrd="0" destOrd="0" presId="urn:microsoft.com/office/officeart/2005/8/layout/hList1"/>
    <dgm:cxn modelId="{354A9D77-D9CB-423F-87E5-83BEA8C11ADD}" type="presParOf" srcId="{30F9A77D-862B-4203-8C56-D18554738E6E}" destId="{DADA2D8D-73CD-493B-A57F-88610C74B2D6}" srcOrd="0" destOrd="0" presId="urn:microsoft.com/office/officeart/2005/8/layout/hList1"/>
    <dgm:cxn modelId="{57636031-2E8D-4A49-A42B-2518215EAC9D}" type="presParOf" srcId="{30F9A77D-862B-4203-8C56-D18554738E6E}" destId="{5E54A5DA-2F9F-4970-86C5-939EBED673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2F18F3-842E-4B45-9A41-24730387005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CD609A-0F86-4F6E-AB14-34322ECE3DD4}">
      <dgm:prSet phldrT="[Текст]" custT="1"/>
      <dgm:spPr/>
      <dgm:t>
        <a:bodyPr/>
        <a:lstStyle/>
        <a:p>
          <a:r>
            <a:rPr lang="ru-RU" sz="1900" b="0" dirty="0">
              <a:solidFill>
                <a:schemeClr val="bg1"/>
              </a:solidFill>
            </a:rPr>
            <a:t>Секции:</a:t>
          </a:r>
          <a:endParaRPr lang="ru-RU" sz="1900" b="0" dirty="0"/>
        </a:p>
      </dgm:t>
    </dgm:pt>
    <dgm:pt modelId="{4DE81C76-BFA2-47E5-AFB6-A1152A1DF533}" type="parTrans" cxnId="{7B1524C0-D263-4FBD-999C-CF61F3F25D01}">
      <dgm:prSet/>
      <dgm:spPr/>
      <dgm:t>
        <a:bodyPr/>
        <a:lstStyle/>
        <a:p>
          <a:endParaRPr lang="ru-RU"/>
        </a:p>
      </dgm:t>
    </dgm:pt>
    <dgm:pt modelId="{D6C4AE52-1D0B-4651-B9C3-1EFFC898F1DA}" type="sibTrans" cxnId="{7B1524C0-D263-4FBD-999C-CF61F3F25D01}">
      <dgm:prSet/>
      <dgm:spPr/>
      <dgm:t>
        <a:bodyPr/>
        <a:lstStyle/>
        <a:p>
          <a:endParaRPr lang="ru-RU"/>
        </a:p>
      </dgm:t>
    </dgm:pt>
    <dgm:pt modelId="{FAE7A4A9-84A0-4C93-9F47-48BA3307BA92}">
      <dgm:prSet phldrT="[Текст]"/>
      <dgm:spPr/>
      <dgm:t>
        <a:bodyPr/>
        <a:lstStyle/>
        <a:p>
          <a:r>
            <a:rPr lang="ru-RU">
              <a:solidFill>
                <a:schemeClr val="tx2">
                  <a:lumMod val="75000"/>
                </a:schemeClr>
              </a:solidFill>
            </a:rPr>
            <a:t>Русский язык и культура речи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5AD073B1-7E1B-48B1-9272-0D52EF3A4E0B}" type="parTrans" cxnId="{CF55BFA9-0F3A-49DE-9160-4FCD756135CC}">
      <dgm:prSet/>
      <dgm:spPr/>
      <dgm:t>
        <a:bodyPr/>
        <a:lstStyle/>
        <a:p>
          <a:endParaRPr lang="ru-RU"/>
        </a:p>
      </dgm:t>
    </dgm:pt>
    <dgm:pt modelId="{17BCCBFA-6EDA-470E-B8A9-9588F58D61DE}" type="sibTrans" cxnId="{CF55BFA9-0F3A-49DE-9160-4FCD756135CC}">
      <dgm:prSet/>
      <dgm:spPr/>
      <dgm:t>
        <a:bodyPr/>
        <a:lstStyle/>
        <a:p>
          <a:endParaRPr lang="ru-RU"/>
        </a:p>
      </dgm:t>
    </dgm:pt>
    <dgm:pt modelId="{081A357C-2ADE-47D2-87FD-6E868EA134D4}">
      <dgm:prSet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Юные исследователи (1-4 класс)</a:t>
          </a:r>
        </a:p>
      </dgm:t>
    </dgm:pt>
    <dgm:pt modelId="{84507CFC-CC78-4647-8B08-E0938833D127}" type="sibTrans" cxnId="{BAA02EF7-EA9C-4966-9511-06FB32C41B16}">
      <dgm:prSet/>
      <dgm:spPr/>
      <dgm:t>
        <a:bodyPr/>
        <a:lstStyle/>
        <a:p>
          <a:endParaRPr lang="ru-RU"/>
        </a:p>
      </dgm:t>
    </dgm:pt>
    <dgm:pt modelId="{097CA8EF-321C-4192-8E70-6CCB5EB21EC5}" type="parTrans" cxnId="{BAA02EF7-EA9C-4966-9511-06FB32C41B16}">
      <dgm:prSet/>
      <dgm:spPr/>
      <dgm:t>
        <a:bodyPr/>
        <a:lstStyle/>
        <a:p>
          <a:endParaRPr lang="ru-RU"/>
        </a:p>
      </dgm:t>
    </dgm:pt>
    <dgm:pt modelId="{10E0D52D-05E7-41F4-BEAC-83985C8C1349}">
      <dgm:prSet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Профессиональное образование</a:t>
          </a:r>
        </a:p>
      </dgm:t>
    </dgm:pt>
    <dgm:pt modelId="{0334C8A1-C9EF-49CC-9400-3BCA8D2706CE}" type="sibTrans" cxnId="{D20F2B08-0A37-4363-8BF1-6D410373F20D}">
      <dgm:prSet/>
      <dgm:spPr/>
      <dgm:t>
        <a:bodyPr/>
        <a:lstStyle/>
        <a:p>
          <a:endParaRPr lang="ru-RU"/>
        </a:p>
      </dgm:t>
    </dgm:pt>
    <dgm:pt modelId="{1E555B15-FC7E-4558-9425-79344295256A}" type="parTrans" cxnId="{D20F2B08-0A37-4363-8BF1-6D410373F20D}">
      <dgm:prSet/>
      <dgm:spPr/>
      <dgm:t>
        <a:bodyPr/>
        <a:lstStyle/>
        <a:p>
          <a:endParaRPr lang="ru-RU"/>
        </a:p>
      </dgm:t>
    </dgm:pt>
    <dgm:pt modelId="{32289F4C-92EF-46CC-9FF0-4A79E92C1677}">
      <dgm:prSet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Социология</a:t>
          </a:r>
        </a:p>
      </dgm:t>
    </dgm:pt>
    <dgm:pt modelId="{581BCAA8-D3F1-4287-B520-7D2F8EEFB3FA}" type="sibTrans" cxnId="{1AC641B5-FEB1-477F-BCDC-15E7C40CF425}">
      <dgm:prSet/>
      <dgm:spPr/>
      <dgm:t>
        <a:bodyPr/>
        <a:lstStyle/>
        <a:p>
          <a:endParaRPr lang="ru-RU"/>
        </a:p>
      </dgm:t>
    </dgm:pt>
    <dgm:pt modelId="{73757715-DB42-4771-9603-24F5CD468384}" type="parTrans" cxnId="{1AC641B5-FEB1-477F-BCDC-15E7C40CF425}">
      <dgm:prSet/>
      <dgm:spPr/>
      <dgm:t>
        <a:bodyPr/>
        <a:lstStyle/>
        <a:p>
          <a:endParaRPr lang="ru-RU"/>
        </a:p>
      </dgm:t>
    </dgm:pt>
    <dgm:pt modelId="{4F16191F-1A3F-4B1E-AB92-54918D41444F}">
      <dgm:prSet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Экология и БЖД</a:t>
          </a:r>
        </a:p>
      </dgm:t>
    </dgm:pt>
    <dgm:pt modelId="{354BFD4E-879C-414B-B517-691F6E388CAA}" type="sibTrans" cxnId="{39D8F8D6-0963-4B7C-AC3A-D7312802E72E}">
      <dgm:prSet/>
      <dgm:spPr/>
      <dgm:t>
        <a:bodyPr/>
        <a:lstStyle/>
        <a:p>
          <a:endParaRPr lang="ru-RU"/>
        </a:p>
      </dgm:t>
    </dgm:pt>
    <dgm:pt modelId="{66495B0F-3616-47FF-B1B7-C5C66C9DA985}" type="parTrans" cxnId="{39D8F8D6-0963-4B7C-AC3A-D7312802E72E}">
      <dgm:prSet/>
      <dgm:spPr/>
      <dgm:t>
        <a:bodyPr/>
        <a:lstStyle/>
        <a:p>
          <a:endParaRPr lang="ru-RU"/>
        </a:p>
      </dgm:t>
    </dgm:pt>
    <dgm:pt modelId="{51D11794-FE41-45B8-B152-7975DF1C97E6}">
      <dgm:prSet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Химия</a:t>
          </a:r>
        </a:p>
      </dgm:t>
    </dgm:pt>
    <dgm:pt modelId="{67A3735D-DC29-4057-A438-00E648D2DE6F}" type="sibTrans" cxnId="{0461266E-3F4B-4770-9D2E-AEEDD85C074F}">
      <dgm:prSet/>
      <dgm:spPr/>
      <dgm:t>
        <a:bodyPr/>
        <a:lstStyle/>
        <a:p>
          <a:endParaRPr lang="ru-RU"/>
        </a:p>
      </dgm:t>
    </dgm:pt>
    <dgm:pt modelId="{73214D56-EDAB-4512-9D72-8FF58F6A4F06}" type="parTrans" cxnId="{0461266E-3F4B-4770-9D2E-AEEDD85C074F}">
      <dgm:prSet/>
      <dgm:spPr/>
      <dgm:t>
        <a:bodyPr/>
        <a:lstStyle/>
        <a:p>
          <a:endParaRPr lang="ru-RU"/>
        </a:p>
      </dgm:t>
    </dgm:pt>
    <dgm:pt modelId="{0B706546-0798-4675-996E-1678F1C1F373}">
      <dgm:prSet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Физика</a:t>
          </a:r>
        </a:p>
      </dgm:t>
    </dgm:pt>
    <dgm:pt modelId="{DBD403AE-CE73-4D0B-A3B5-7AB7AF6EBD21}" type="sibTrans" cxnId="{D34D5AEA-9C48-4A46-8945-CE0287B2CEA5}">
      <dgm:prSet/>
      <dgm:spPr/>
      <dgm:t>
        <a:bodyPr/>
        <a:lstStyle/>
        <a:p>
          <a:endParaRPr lang="ru-RU"/>
        </a:p>
      </dgm:t>
    </dgm:pt>
    <dgm:pt modelId="{9FA42963-67C4-48AF-9E1B-726A7DDFED9C}" type="parTrans" cxnId="{D34D5AEA-9C48-4A46-8945-CE0287B2CEA5}">
      <dgm:prSet/>
      <dgm:spPr/>
      <dgm:t>
        <a:bodyPr/>
        <a:lstStyle/>
        <a:p>
          <a:endParaRPr lang="ru-RU"/>
        </a:p>
      </dgm:t>
    </dgm:pt>
    <dgm:pt modelId="{685B76FC-B378-4769-9382-8423DBAAD434}">
      <dgm:prSet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Психология</a:t>
          </a:r>
        </a:p>
      </dgm:t>
    </dgm:pt>
    <dgm:pt modelId="{ED2F8CEB-7839-4CD4-A685-47B27CC031B7}" type="sibTrans" cxnId="{B44A97D8-058C-4F6E-B9E3-41599BEF226B}">
      <dgm:prSet/>
      <dgm:spPr/>
      <dgm:t>
        <a:bodyPr/>
        <a:lstStyle/>
        <a:p>
          <a:endParaRPr lang="ru-RU"/>
        </a:p>
      </dgm:t>
    </dgm:pt>
    <dgm:pt modelId="{91C86A85-2324-4326-9B39-4F35F0B6D2E1}" type="parTrans" cxnId="{B44A97D8-058C-4F6E-B9E3-41599BEF226B}">
      <dgm:prSet/>
      <dgm:spPr/>
      <dgm:t>
        <a:bodyPr/>
        <a:lstStyle/>
        <a:p>
          <a:endParaRPr lang="ru-RU"/>
        </a:p>
      </dgm:t>
    </dgm:pt>
    <dgm:pt modelId="{02192A3D-9E7F-4488-8366-C8E706EE30E0}">
      <dgm:prSet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Математика</a:t>
          </a:r>
        </a:p>
      </dgm:t>
    </dgm:pt>
    <dgm:pt modelId="{A4016CD5-0996-4458-A3AB-9C75DBB1012C}" type="sibTrans" cxnId="{D07B3E97-CC3B-4786-8128-A7C7A9A60183}">
      <dgm:prSet/>
      <dgm:spPr/>
      <dgm:t>
        <a:bodyPr/>
        <a:lstStyle/>
        <a:p>
          <a:endParaRPr lang="ru-RU"/>
        </a:p>
      </dgm:t>
    </dgm:pt>
    <dgm:pt modelId="{5E26D82B-E610-42C6-B9C5-89512F9AD2E1}" type="parTrans" cxnId="{D07B3E97-CC3B-4786-8128-A7C7A9A60183}">
      <dgm:prSet/>
      <dgm:spPr/>
      <dgm:t>
        <a:bodyPr/>
        <a:lstStyle/>
        <a:p>
          <a:endParaRPr lang="ru-RU"/>
        </a:p>
      </dgm:t>
    </dgm:pt>
    <dgm:pt modelId="{789FC9EA-F2D9-469B-8F2F-3F335B317DA3}">
      <dgm:prSet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Информатика</a:t>
          </a:r>
        </a:p>
      </dgm:t>
    </dgm:pt>
    <dgm:pt modelId="{94716827-C9AC-47CC-AA8D-2C993DF1772D}" type="sibTrans" cxnId="{E1B2BEC4-89FE-402D-A8CF-6F9C4FE7ECE2}">
      <dgm:prSet/>
      <dgm:spPr/>
      <dgm:t>
        <a:bodyPr/>
        <a:lstStyle/>
        <a:p>
          <a:endParaRPr lang="ru-RU"/>
        </a:p>
      </dgm:t>
    </dgm:pt>
    <dgm:pt modelId="{80A8F6F7-565E-498F-9BE1-55954DD7D005}" type="parTrans" cxnId="{E1B2BEC4-89FE-402D-A8CF-6F9C4FE7ECE2}">
      <dgm:prSet/>
      <dgm:spPr/>
      <dgm:t>
        <a:bodyPr/>
        <a:lstStyle/>
        <a:p>
          <a:endParaRPr lang="ru-RU"/>
        </a:p>
      </dgm:t>
    </dgm:pt>
    <dgm:pt modelId="{C2ABD45A-9898-4670-9CF9-9252892BB9FD}">
      <dgm:prSet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География</a:t>
          </a:r>
        </a:p>
      </dgm:t>
    </dgm:pt>
    <dgm:pt modelId="{86F9C4F0-140F-47FA-8E39-4D03EE3B4A29}" type="sibTrans" cxnId="{8C80540E-3716-45F6-B203-0B1CE7A59C23}">
      <dgm:prSet/>
      <dgm:spPr/>
      <dgm:t>
        <a:bodyPr/>
        <a:lstStyle/>
        <a:p>
          <a:endParaRPr lang="ru-RU"/>
        </a:p>
      </dgm:t>
    </dgm:pt>
    <dgm:pt modelId="{64BB6880-8361-4952-9441-39563D4ADC1F}" type="parTrans" cxnId="{8C80540E-3716-45F6-B203-0B1CE7A59C23}">
      <dgm:prSet/>
      <dgm:spPr/>
      <dgm:t>
        <a:bodyPr/>
        <a:lstStyle/>
        <a:p>
          <a:endParaRPr lang="ru-RU"/>
        </a:p>
      </dgm:t>
    </dgm:pt>
    <dgm:pt modelId="{8670DFA4-02FF-46FA-97A0-0334F2A89905}">
      <dgm:prSet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Биология</a:t>
          </a:r>
        </a:p>
      </dgm:t>
    </dgm:pt>
    <dgm:pt modelId="{79AD0081-3DCE-420E-BDFE-94CE56A7D457}" type="sibTrans" cxnId="{E2A006C2-5164-4458-89B2-89B4E4D2D7FC}">
      <dgm:prSet/>
      <dgm:spPr/>
      <dgm:t>
        <a:bodyPr/>
        <a:lstStyle/>
        <a:p>
          <a:endParaRPr lang="ru-RU"/>
        </a:p>
      </dgm:t>
    </dgm:pt>
    <dgm:pt modelId="{1322B8F0-D989-40D7-8187-2B8BA9A56A76}" type="parTrans" cxnId="{E2A006C2-5164-4458-89B2-89B4E4D2D7FC}">
      <dgm:prSet/>
      <dgm:spPr/>
      <dgm:t>
        <a:bodyPr/>
        <a:lstStyle/>
        <a:p>
          <a:endParaRPr lang="ru-RU"/>
        </a:p>
      </dgm:t>
    </dgm:pt>
    <dgm:pt modelId="{44C0DB97-D32B-4856-A9DA-0D420155EF45}">
      <dgm:prSet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Медицина</a:t>
          </a:r>
        </a:p>
      </dgm:t>
    </dgm:pt>
    <dgm:pt modelId="{CD8EA7DD-A7D3-4B2B-B7D5-1D02880E3535}" type="sibTrans" cxnId="{E3DF7F5F-183F-47CA-8C7C-0BB9F8E56559}">
      <dgm:prSet/>
      <dgm:spPr/>
      <dgm:t>
        <a:bodyPr/>
        <a:lstStyle/>
        <a:p>
          <a:endParaRPr lang="ru-RU"/>
        </a:p>
      </dgm:t>
    </dgm:pt>
    <dgm:pt modelId="{3FF4D470-C7AA-45E8-A4B9-4EDD264C76CE}" type="parTrans" cxnId="{E3DF7F5F-183F-47CA-8C7C-0BB9F8E56559}">
      <dgm:prSet/>
      <dgm:spPr/>
      <dgm:t>
        <a:bodyPr/>
        <a:lstStyle/>
        <a:p>
          <a:endParaRPr lang="ru-RU"/>
        </a:p>
      </dgm:t>
    </dgm:pt>
    <dgm:pt modelId="{97A0DB95-5C18-4B72-AAAD-391A0F9A1D72}">
      <dgm:prSet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Здоровый образ жизни</a:t>
          </a:r>
        </a:p>
      </dgm:t>
    </dgm:pt>
    <dgm:pt modelId="{2B85ABDE-8ADA-4C6F-9B5E-4073806C5E95}" type="sibTrans" cxnId="{D5594E31-E41D-4BD5-933D-3A237E17F34E}">
      <dgm:prSet/>
      <dgm:spPr/>
      <dgm:t>
        <a:bodyPr/>
        <a:lstStyle/>
        <a:p>
          <a:endParaRPr lang="ru-RU"/>
        </a:p>
      </dgm:t>
    </dgm:pt>
    <dgm:pt modelId="{A0FA242C-601A-4D32-A23A-A18A1EE44A26}" type="parTrans" cxnId="{D5594E31-E41D-4BD5-933D-3A237E17F34E}">
      <dgm:prSet/>
      <dgm:spPr/>
      <dgm:t>
        <a:bodyPr/>
        <a:lstStyle/>
        <a:p>
          <a:endParaRPr lang="ru-RU"/>
        </a:p>
      </dgm:t>
    </dgm:pt>
    <dgm:pt modelId="{5B1F54F0-AA71-42E1-88AB-8EB460E3E439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Краеведение</a:t>
          </a:r>
        </a:p>
      </dgm:t>
    </dgm:pt>
    <dgm:pt modelId="{A5D48314-D16C-411A-B7D1-EC7FBE740C64}" type="sibTrans" cxnId="{A5FF1236-AC6B-40E1-8CE0-861B0E6C622D}">
      <dgm:prSet/>
      <dgm:spPr/>
      <dgm:t>
        <a:bodyPr/>
        <a:lstStyle/>
        <a:p>
          <a:endParaRPr lang="ru-RU"/>
        </a:p>
      </dgm:t>
    </dgm:pt>
    <dgm:pt modelId="{8BD1E331-9F8C-4154-8EEE-0A51C2727C1B}" type="parTrans" cxnId="{A5FF1236-AC6B-40E1-8CE0-861B0E6C622D}">
      <dgm:prSet/>
      <dgm:spPr/>
      <dgm:t>
        <a:bodyPr/>
        <a:lstStyle/>
        <a:p>
          <a:endParaRPr lang="ru-RU"/>
        </a:p>
      </dgm:t>
    </dgm:pt>
    <dgm:pt modelId="{328A0071-E51E-41F9-9D56-723138348B86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История</a:t>
          </a:r>
        </a:p>
      </dgm:t>
    </dgm:pt>
    <dgm:pt modelId="{61050707-2320-4A93-998F-5C86283F170D}" type="sibTrans" cxnId="{CD4868D3-0B8B-4BFA-AF65-DAC992947722}">
      <dgm:prSet/>
      <dgm:spPr/>
      <dgm:t>
        <a:bodyPr/>
        <a:lstStyle/>
        <a:p>
          <a:endParaRPr lang="ru-RU"/>
        </a:p>
      </dgm:t>
    </dgm:pt>
    <dgm:pt modelId="{0645EBB1-45E0-4066-ABC2-D4F8D85C357D}" type="parTrans" cxnId="{CD4868D3-0B8B-4BFA-AF65-DAC992947722}">
      <dgm:prSet/>
      <dgm:spPr/>
      <dgm:t>
        <a:bodyPr/>
        <a:lstStyle/>
        <a:p>
          <a:endParaRPr lang="ru-RU"/>
        </a:p>
      </dgm:t>
    </dgm:pt>
    <dgm:pt modelId="{F3E6CF10-B674-40F9-88B3-CDBBB7A64CC3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Иностранные языки</a:t>
          </a:r>
        </a:p>
      </dgm:t>
    </dgm:pt>
    <dgm:pt modelId="{1A278F8B-4CE1-4BAC-AECC-3C472834BA1A}" type="sibTrans" cxnId="{3D3D92FA-314F-4023-9E2E-D1887F25EF35}">
      <dgm:prSet/>
      <dgm:spPr/>
      <dgm:t>
        <a:bodyPr/>
        <a:lstStyle/>
        <a:p>
          <a:endParaRPr lang="ru-RU"/>
        </a:p>
      </dgm:t>
    </dgm:pt>
    <dgm:pt modelId="{279B58D0-1C0D-4A87-9A1C-16F7CE5F7C20}" type="parTrans" cxnId="{3D3D92FA-314F-4023-9E2E-D1887F25EF35}">
      <dgm:prSet/>
      <dgm:spPr/>
      <dgm:t>
        <a:bodyPr/>
        <a:lstStyle/>
        <a:p>
          <a:endParaRPr lang="ru-RU"/>
        </a:p>
      </dgm:t>
    </dgm:pt>
    <dgm:pt modelId="{5C7F112E-A62A-4D79-A859-33D7484A3400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Литературоведение</a:t>
          </a:r>
        </a:p>
      </dgm:t>
    </dgm:pt>
    <dgm:pt modelId="{9A14D5B1-7B5D-4BFC-8CA6-7D807F892D89}" type="sibTrans" cxnId="{B51ED3B1-5B90-42FF-9CE7-4158A5F3537C}">
      <dgm:prSet/>
      <dgm:spPr/>
      <dgm:t>
        <a:bodyPr/>
        <a:lstStyle/>
        <a:p>
          <a:endParaRPr lang="ru-RU"/>
        </a:p>
      </dgm:t>
    </dgm:pt>
    <dgm:pt modelId="{CEC66CE4-03BF-4DB4-A175-BE3596170286}" type="parTrans" cxnId="{B51ED3B1-5B90-42FF-9CE7-4158A5F3537C}">
      <dgm:prSet/>
      <dgm:spPr/>
      <dgm:t>
        <a:bodyPr/>
        <a:lstStyle/>
        <a:p>
          <a:endParaRPr lang="ru-RU"/>
        </a:p>
      </dgm:t>
    </dgm:pt>
    <dgm:pt modelId="{925FF5F7-E56E-42A8-B277-FBDEEDCD84ED}">
      <dgm:prSet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Экономика</a:t>
          </a:r>
        </a:p>
      </dgm:t>
    </dgm:pt>
    <dgm:pt modelId="{3FC20F41-802F-400F-97B4-B06574666DBC}" type="parTrans" cxnId="{07452E1B-2700-45B9-AC91-77C11B94200D}">
      <dgm:prSet/>
      <dgm:spPr/>
      <dgm:t>
        <a:bodyPr/>
        <a:lstStyle/>
        <a:p>
          <a:endParaRPr lang="ru-RU"/>
        </a:p>
      </dgm:t>
    </dgm:pt>
    <dgm:pt modelId="{EFC1ACD7-3E87-4C73-9149-47E0BD7257C4}" type="sibTrans" cxnId="{07452E1B-2700-45B9-AC91-77C11B94200D}">
      <dgm:prSet/>
      <dgm:spPr/>
      <dgm:t>
        <a:bodyPr/>
        <a:lstStyle/>
        <a:p>
          <a:endParaRPr lang="ru-RU"/>
        </a:p>
      </dgm:t>
    </dgm:pt>
    <dgm:pt modelId="{79B73D12-5ECF-47F3-B02A-F726FC3A9ED8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Искусствоведение</a:t>
          </a:r>
        </a:p>
      </dgm:t>
    </dgm:pt>
    <dgm:pt modelId="{0579585E-39DA-4D79-AB54-D89A371479B7}" type="parTrans" cxnId="{1B817536-A11A-499D-A8EB-0FC0EFC3F13C}">
      <dgm:prSet/>
      <dgm:spPr/>
      <dgm:t>
        <a:bodyPr/>
        <a:lstStyle/>
        <a:p>
          <a:endParaRPr lang="ru-RU"/>
        </a:p>
      </dgm:t>
    </dgm:pt>
    <dgm:pt modelId="{AAE60FBC-40A0-4D0B-A474-4399CCDBF987}" type="sibTrans" cxnId="{1B817536-A11A-499D-A8EB-0FC0EFC3F13C}">
      <dgm:prSet/>
      <dgm:spPr/>
      <dgm:t>
        <a:bodyPr/>
        <a:lstStyle/>
        <a:p>
          <a:endParaRPr lang="ru-RU"/>
        </a:p>
      </dgm:t>
    </dgm:pt>
    <dgm:pt modelId="{B080F2D0-B0E9-4C22-941A-4A0752BA3B8C}">
      <dgm:prSet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Педагогическая антропология и право</a:t>
          </a:r>
        </a:p>
      </dgm:t>
    </dgm:pt>
    <dgm:pt modelId="{E850145D-AB06-4975-92AF-0535C44A7D6C}" type="parTrans" cxnId="{C24E3E77-C509-4623-8EEE-736660474B08}">
      <dgm:prSet/>
      <dgm:spPr/>
      <dgm:t>
        <a:bodyPr/>
        <a:lstStyle/>
        <a:p>
          <a:endParaRPr lang="ru-RU"/>
        </a:p>
      </dgm:t>
    </dgm:pt>
    <dgm:pt modelId="{653E0F64-62D9-4D34-892D-2A5DD5214C81}" type="sibTrans" cxnId="{C24E3E77-C509-4623-8EEE-736660474B08}">
      <dgm:prSet/>
      <dgm:spPr/>
      <dgm:t>
        <a:bodyPr/>
        <a:lstStyle/>
        <a:p>
          <a:endParaRPr lang="ru-RU"/>
        </a:p>
      </dgm:t>
    </dgm:pt>
    <dgm:pt modelId="{9C10DADF-C316-4955-B29C-847DA86C6760}" type="pres">
      <dgm:prSet presAssocID="{CE2F18F3-842E-4B45-9A41-247303870056}" presName="Name0" presStyleCnt="0">
        <dgm:presLayoutVars>
          <dgm:dir/>
          <dgm:animLvl val="lvl"/>
          <dgm:resizeHandles val="exact"/>
        </dgm:presLayoutVars>
      </dgm:prSet>
      <dgm:spPr/>
    </dgm:pt>
    <dgm:pt modelId="{30F9A77D-862B-4203-8C56-D18554738E6E}" type="pres">
      <dgm:prSet presAssocID="{CFCD609A-0F86-4F6E-AB14-34322ECE3DD4}" presName="composite" presStyleCnt="0"/>
      <dgm:spPr/>
    </dgm:pt>
    <dgm:pt modelId="{DADA2D8D-73CD-493B-A57F-88610C74B2D6}" type="pres">
      <dgm:prSet presAssocID="{CFCD609A-0F86-4F6E-AB14-34322ECE3DD4}" presName="parTx" presStyleLbl="alignNode1" presStyleIdx="0" presStyleCnt="1" custLinFactNeighborX="6194" custLinFactNeighborY="1804">
        <dgm:presLayoutVars>
          <dgm:chMax val="0"/>
          <dgm:chPref val="0"/>
          <dgm:bulletEnabled val="1"/>
        </dgm:presLayoutVars>
      </dgm:prSet>
      <dgm:spPr/>
    </dgm:pt>
    <dgm:pt modelId="{5E54A5DA-2F9F-4970-86C5-939EBED673AE}" type="pres">
      <dgm:prSet presAssocID="{CFCD609A-0F86-4F6E-AB14-34322ECE3DD4}" presName="desTx" presStyleLbl="alignAccFollowNode1" presStyleIdx="0" presStyleCnt="1" custLinFactNeighborX="4889" custLinFactNeighborY="-41">
        <dgm:presLayoutVars>
          <dgm:bulletEnabled val="1"/>
        </dgm:presLayoutVars>
      </dgm:prSet>
      <dgm:spPr/>
    </dgm:pt>
  </dgm:ptLst>
  <dgm:cxnLst>
    <dgm:cxn modelId="{D20F2B08-0A37-4363-8BF1-6D410373F20D}" srcId="{CFCD609A-0F86-4F6E-AB14-34322ECE3DD4}" destId="{10E0D52D-05E7-41F4-BEAC-83985C8C1349}" srcOrd="19" destOrd="0" parTransId="{1E555B15-FC7E-4558-9425-79344295256A}" sibTransId="{0334C8A1-C9EF-49CC-9400-3BCA8D2706CE}"/>
    <dgm:cxn modelId="{830BB70B-8447-45FD-9149-8A790D45D9D7}" type="presOf" srcId="{79B73D12-5ECF-47F3-B02A-F726FC3A9ED8}" destId="{5E54A5DA-2F9F-4970-86C5-939EBED673AE}" srcOrd="0" destOrd="3" presId="urn:microsoft.com/office/officeart/2005/8/layout/hList1"/>
    <dgm:cxn modelId="{8C80540E-3716-45F6-B203-0B1CE7A59C23}" srcId="{CFCD609A-0F86-4F6E-AB14-34322ECE3DD4}" destId="{C2ABD45A-9898-4670-9CF9-9252892BB9FD}" srcOrd="9" destOrd="0" parTransId="{64BB6880-8361-4952-9441-39563D4ADC1F}" sibTransId="{86F9C4F0-140F-47FA-8E39-4D03EE3B4A29}"/>
    <dgm:cxn modelId="{1FD40211-D336-4E8B-A6C1-8BCC5495B51B}" type="presOf" srcId="{4F16191F-1A3F-4B1E-AB92-54918D41444F}" destId="{5E54A5DA-2F9F-4970-86C5-939EBED673AE}" srcOrd="0" destOrd="15" presId="urn:microsoft.com/office/officeart/2005/8/layout/hList1"/>
    <dgm:cxn modelId="{ABD8FC11-A860-4AAC-98F1-BCD44E9FB3E6}" type="presOf" srcId="{5B1F54F0-AA71-42E1-88AB-8EB460E3E439}" destId="{5E54A5DA-2F9F-4970-86C5-939EBED673AE}" srcOrd="0" destOrd="5" presId="urn:microsoft.com/office/officeart/2005/8/layout/hList1"/>
    <dgm:cxn modelId="{D4A2F016-03C8-4F45-863D-5FC39921A1C2}" type="presOf" srcId="{925FF5F7-E56E-42A8-B277-FBDEEDCD84ED}" destId="{5E54A5DA-2F9F-4970-86C5-939EBED673AE}" srcOrd="0" destOrd="16" presId="urn:microsoft.com/office/officeart/2005/8/layout/hList1"/>
    <dgm:cxn modelId="{07452E1B-2700-45B9-AC91-77C11B94200D}" srcId="{CFCD609A-0F86-4F6E-AB14-34322ECE3DD4}" destId="{925FF5F7-E56E-42A8-B277-FBDEEDCD84ED}" srcOrd="16" destOrd="0" parTransId="{3FC20F41-802F-400F-97B4-B06574666DBC}" sibTransId="{EFC1ACD7-3E87-4C73-9149-47E0BD7257C4}"/>
    <dgm:cxn modelId="{D5594E31-E41D-4BD5-933D-3A237E17F34E}" srcId="{CFCD609A-0F86-4F6E-AB14-34322ECE3DD4}" destId="{97A0DB95-5C18-4B72-AAAD-391A0F9A1D72}" srcOrd="6" destOrd="0" parTransId="{A0FA242C-601A-4D32-A23A-A18A1EE44A26}" sibTransId="{2B85ABDE-8ADA-4C6F-9B5E-4073806C5E95}"/>
    <dgm:cxn modelId="{23278635-C611-4605-AC23-9A1BB3F87B8A}" type="presOf" srcId="{02192A3D-9E7F-4488-8366-C8E706EE30E0}" destId="{5E54A5DA-2F9F-4970-86C5-939EBED673AE}" srcOrd="0" destOrd="11" presId="urn:microsoft.com/office/officeart/2005/8/layout/hList1"/>
    <dgm:cxn modelId="{A5FF1236-AC6B-40E1-8CE0-861B0E6C622D}" srcId="{CFCD609A-0F86-4F6E-AB14-34322ECE3DD4}" destId="{5B1F54F0-AA71-42E1-88AB-8EB460E3E439}" srcOrd="5" destOrd="0" parTransId="{8BD1E331-9F8C-4154-8EEE-0A51C2727C1B}" sibTransId="{A5D48314-D16C-411A-B7D1-EC7FBE740C64}"/>
    <dgm:cxn modelId="{1B817536-A11A-499D-A8EB-0FC0EFC3F13C}" srcId="{CFCD609A-0F86-4F6E-AB14-34322ECE3DD4}" destId="{79B73D12-5ECF-47F3-B02A-F726FC3A9ED8}" srcOrd="3" destOrd="0" parTransId="{0579585E-39DA-4D79-AB54-D89A371479B7}" sibTransId="{AAE60FBC-40A0-4D0B-A474-4399CCDBF987}"/>
    <dgm:cxn modelId="{E3DF7F5F-183F-47CA-8C7C-0BB9F8E56559}" srcId="{CFCD609A-0F86-4F6E-AB14-34322ECE3DD4}" destId="{44C0DB97-D32B-4856-A9DA-0D420155EF45}" srcOrd="7" destOrd="0" parTransId="{3FF4D470-C7AA-45E8-A4B9-4EDD264C76CE}" sibTransId="{CD8EA7DD-A7D3-4B2B-B7D5-1D02880E3535}"/>
    <dgm:cxn modelId="{BC13E642-DA8E-4C95-9AA9-43AF6FC73C46}" type="presOf" srcId="{44C0DB97-D32B-4856-A9DA-0D420155EF45}" destId="{5E54A5DA-2F9F-4970-86C5-939EBED673AE}" srcOrd="0" destOrd="7" presId="urn:microsoft.com/office/officeart/2005/8/layout/hList1"/>
    <dgm:cxn modelId="{08C4B944-5420-4115-981D-6016B1C80A17}" type="presOf" srcId="{CFCD609A-0F86-4F6E-AB14-34322ECE3DD4}" destId="{DADA2D8D-73CD-493B-A57F-88610C74B2D6}" srcOrd="0" destOrd="0" presId="urn:microsoft.com/office/officeart/2005/8/layout/hList1"/>
    <dgm:cxn modelId="{2E7F474A-5283-4990-8BB7-81E39DA1A8F3}" type="presOf" srcId="{10E0D52D-05E7-41F4-BEAC-83985C8C1349}" destId="{5E54A5DA-2F9F-4970-86C5-939EBED673AE}" srcOrd="0" destOrd="19" presId="urn:microsoft.com/office/officeart/2005/8/layout/hList1"/>
    <dgm:cxn modelId="{0461266E-3F4B-4770-9D2E-AEEDD85C074F}" srcId="{CFCD609A-0F86-4F6E-AB14-34322ECE3DD4}" destId="{51D11794-FE41-45B8-B152-7975DF1C97E6}" srcOrd="14" destOrd="0" parTransId="{73214D56-EDAB-4512-9D72-8FF58F6A4F06}" sibTransId="{67A3735D-DC29-4057-A438-00E648D2DE6F}"/>
    <dgm:cxn modelId="{C24E3E77-C509-4623-8EEE-736660474B08}" srcId="{CFCD609A-0F86-4F6E-AB14-34322ECE3DD4}" destId="{B080F2D0-B0E9-4C22-941A-4A0752BA3B8C}" srcOrd="18" destOrd="0" parTransId="{E850145D-AB06-4975-92AF-0535C44A7D6C}" sibTransId="{653E0F64-62D9-4D34-892D-2A5DD5214C81}"/>
    <dgm:cxn modelId="{F877A384-12FB-48C8-A0F4-90986FE5DC88}" type="presOf" srcId="{CE2F18F3-842E-4B45-9A41-247303870056}" destId="{9C10DADF-C316-4955-B29C-847DA86C6760}" srcOrd="0" destOrd="0" presId="urn:microsoft.com/office/officeart/2005/8/layout/hList1"/>
    <dgm:cxn modelId="{18E08693-AB19-4CCF-83F0-B1A0543A14D8}" type="presOf" srcId="{081A357C-2ADE-47D2-87FD-6E868EA134D4}" destId="{5E54A5DA-2F9F-4970-86C5-939EBED673AE}" srcOrd="0" destOrd="20" presId="urn:microsoft.com/office/officeart/2005/8/layout/hList1"/>
    <dgm:cxn modelId="{F8661D96-EA06-429D-AE62-4C7581A90AE5}" type="presOf" srcId="{F3E6CF10-B674-40F9-88B3-CDBBB7A64CC3}" destId="{5E54A5DA-2F9F-4970-86C5-939EBED673AE}" srcOrd="0" destOrd="2" presId="urn:microsoft.com/office/officeart/2005/8/layout/hList1"/>
    <dgm:cxn modelId="{D07B3E97-CC3B-4786-8128-A7C7A9A60183}" srcId="{CFCD609A-0F86-4F6E-AB14-34322ECE3DD4}" destId="{02192A3D-9E7F-4488-8366-C8E706EE30E0}" srcOrd="11" destOrd="0" parTransId="{5E26D82B-E610-42C6-B9C5-89512F9AD2E1}" sibTransId="{A4016CD5-0996-4458-A3AB-9C75DBB1012C}"/>
    <dgm:cxn modelId="{2D667C9A-E323-4FC4-9ACB-8313DD0C52D2}" type="presOf" srcId="{789FC9EA-F2D9-469B-8F2F-3F335B317DA3}" destId="{5E54A5DA-2F9F-4970-86C5-939EBED673AE}" srcOrd="0" destOrd="10" presId="urn:microsoft.com/office/officeart/2005/8/layout/hList1"/>
    <dgm:cxn modelId="{B15898A4-52F4-4C60-A061-21D72643CE32}" type="presOf" srcId="{32289F4C-92EF-46CC-9FF0-4A79E92C1677}" destId="{5E54A5DA-2F9F-4970-86C5-939EBED673AE}" srcOrd="0" destOrd="17" presId="urn:microsoft.com/office/officeart/2005/8/layout/hList1"/>
    <dgm:cxn modelId="{CF55BFA9-0F3A-49DE-9160-4FCD756135CC}" srcId="{CFCD609A-0F86-4F6E-AB14-34322ECE3DD4}" destId="{FAE7A4A9-84A0-4C93-9F47-48BA3307BA92}" srcOrd="0" destOrd="0" parTransId="{5AD073B1-7E1B-48B1-9272-0D52EF3A4E0B}" sibTransId="{17BCCBFA-6EDA-470E-B8A9-9588F58D61DE}"/>
    <dgm:cxn modelId="{B51ED3B1-5B90-42FF-9CE7-4158A5F3537C}" srcId="{CFCD609A-0F86-4F6E-AB14-34322ECE3DD4}" destId="{5C7F112E-A62A-4D79-A859-33D7484A3400}" srcOrd="1" destOrd="0" parTransId="{CEC66CE4-03BF-4DB4-A175-BE3596170286}" sibTransId="{9A14D5B1-7B5D-4BFC-8CA6-7D807F892D89}"/>
    <dgm:cxn modelId="{1AC641B5-FEB1-477F-BCDC-15E7C40CF425}" srcId="{CFCD609A-0F86-4F6E-AB14-34322ECE3DD4}" destId="{32289F4C-92EF-46CC-9FF0-4A79E92C1677}" srcOrd="17" destOrd="0" parTransId="{73757715-DB42-4771-9603-24F5CD468384}" sibTransId="{581BCAA8-D3F1-4287-B520-7D2F8EEFB3FA}"/>
    <dgm:cxn modelId="{54C937B6-DE8E-4E90-9186-48F416DC2FB0}" type="presOf" srcId="{B080F2D0-B0E9-4C22-941A-4A0752BA3B8C}" destId="{5E54A5DA-2F9F-4970-86C5-939EBED673AE}" srcOrd="0" destOrd="18" presId="urn:microsoft.com/office/officeart/2005/8/layout/hList1"/>
    <dgm:cxn modelId="{0DDB56B8-CECC-4CA3-A543-01B0621CD4DD}" type="presOf" srcId="{0B706546-0798-4675-996E-1678F1C1F373}" destId="{5E54A5DA-2F9F-4970-86C5-939EBED673AE}" srcOrd="0" destOrd="13" presId="urn:microsoft.com/office/officeart/2005/8/layout/hList1"/>
    <dgm:cxn modelId="{A833DCBD-4881-4671-8CE1-ABF1C5CF3B3C}" type="presOf" srcId="{685B76FC-B378-4769-9382-8423DBAAD434}" destId="{5E54A5DA-2F9F-4970-86C5-939EBED673AE}" srcOrd="0" destOrd="12" presId="urn:microsoft.com/office/officeart/2005/8/layout/hList1"/>
    <dgm:cxn modelId="{7B1524C0-D263-4FBD-999C-CF61F3F25D01}" srcId="{CE2F18F3-842E-4B45-9A41-247303870056}" destId="{CFCD609A-0F86-4F6E-AB14-34322ECE3DD4}" srcOrd="0" destOrd="0" parTransId="{4DE81C76-BFA2-47E5-AFB6-A1152A1DF533}" sibTransId="{D6C4AE52-1D0B-4651-B9C3-1EFFC898F1DA}"/>
    <dgm:cxn modelId="{E2A006C2-5164-4458-89B2-89B4E4D2D7FC}" srcId="{CFCD609A-0F86-4F6E-AB14-34322ECE3DD4}" destId="{8670DFA4-02FF-46FA-97A0-0334F2A89905}" srcOrd="8" destOrd="0" parTransId="{1322B8F0-D989-40D7-8187-2B8BA9A56A76}" sibTransId="{79AD0081-3DCE-420E-BDFE-94CE56A7D457}"/>
    <dgm:cxn modelId="{E1B2BEC4-89FE-402D-A8CF-6F9C4FE7ECE2}" srcId="{CFCD609A-0F86-4F6E-AB14-34322ECE3DD4}" destId="{789FC9EA-F2D9-469B-8F2F-3F335B317DA3}" srcOrd="10" destOrd="0" parTransId="{80A8F6F7-565E-498F-9BE1-55954DD7D005}" sibTransId="{94716827-C9AC-47CC-AA8D-2C993DF1772D}"/>
    <dgm:cxn modelId="{CD4868D3-0B8B-4BFA-AF65-DAC992947722}" srcId="{CFCD609A-0F86-4F6E-AB14-34322ECE3DD4}" destId="{328A0071-E51E-41F9-9D56-723138348B86}" srcOrd="4" destOrd="0" parTransId="{0645EBB1-45E0-4066-ABC2-D4F8D85C357D}" sibTransId="{61050707-2320-4A93-998F-5C86283F170D}"/>
    <dgm:cxn modelId="{9FADD7D4-B039-4D3D-876F-A00068371418}" type="presOf" srcId="{C2ABD45A-9898-4670-9CF9-9252892BB9FD}" destId="{5E54A5DA-2F9F-4970-86C5-939EBED673AE}" srcOrd="0" destOrd="9" presId="urn:microsoft.com/office/officeart/2005/8/layout/hList1"/>
    <dgm:cxn modelId="{639FA6D5-277E-4D47-A87A-F86B23ECA339}" type="presOf" srcId="{51D11794-FE41-45B8-B152-7975DF1C97E6}" destId="{5E54A5DA-2F9F-4970-86C5-939EBED673AE}" srcOrd="0" destOrd="14" presId="urn:microsoft.com/office/officeart/2005/8/layout/hList1"/>
    <dgm:cxn modelId="{39D8F8D6-0963-4B7C-AC3A-D7312802E72E}" srcId="{CFCD609A-0F86-4F6E-AB14-34322ECE3DD4}" destId="{4F16191F-1A3F-4B1E-AB92-54918D41444F}" srcOrd="15" destOrd="0" parTransId="{66495B0F-3616-47FF-B1B7-C5C66C9DA985}" sibTransId="{354BFD4E-879C-414B-B517-691F6E388CAA}"/>
    <dgm:cxn modelId="{B44A97D8-058C-4F6E-B9E3-41599BEF226B}" srcId="{CFCD609A-0F86-4F6E-AB14-34322ECE3DD4}" destId="{685B76FC-B378-4769-9382-8423DBAAD434}" srcOrd="12" destOrd="0" parTransId="{91C86A85-2324-4326-9B39-4F35F0B6D2E1}" sibTransId="{ED2F8CEB-7839-4CD4-A685-47B27CC031B7}"/>
    <dgm:cxn modelId="{E115E5E1-2432-4FB9-9C76-D9524884C906}" type="presOf" srcId="{97A0DB95-5C18-4B72-AAAD-391A0F9A1D72}" destId="{5E54A5DA-2F9F-4970-86C5-939EBED673AE}" srcOrd="0" destOrd="6" presId="urn:microsoft.com/office/officeart/2005/8/layout/hList1"/>
    <dgm:cxn modelId="{D34D5AEA-9C48-4A46-8945-CE0287B2CEA5}" srcId="{CFCD609A-0F86-4F6E-AB14-34322ECE3DD4}" destId="{0B706546-0798-4675-996E-1678F1C1F373}" srcOrd="13" destOrd="0" parTransId="{9FA42963-67C4-48AF-9E1B-726A7DDFED9C}" sibTransId="{DBD403AE-CE73-4D0B-A3B5-7AB7AF6EBD21}"/>
    <dgm:cxn modelId="{A3BACDEC-B917-47C8-97FD-F53B8A944B65}" type="presOf" srcId="{FAE7A4A9-84A0-4C93-9F47-48BA3307BA92}" destId="{5E54A5DA-2F9F-4970-86C5-939EBED673AE}" srcOrd="0" destOrd="0" presId="urn:microsoft.com/office/officeart/2005/8/layout/hList1"/>
    <dgm:cxn modelId="{80591CEF-137E-46F3-A0BB-1A214C3C1935}" type="presOf" srcId="{5C7F112E-A62A-4D79-A859-33D7484A3400}" destId="{5E54A5DA-2F9F-4970-86C5-939EBED673AE}" srcOrd="0" destOrd="1" presId="urn:microsoft.com/office/officeart/2005/8/layout/hList1"/>
    <dgm:cxn modelId="{BAA02EF7-EA9C-4966-9511-06FB32C41B16}" srcId="{CFCD609A-0F86-4F6E-AB14-34322ECE3DD4}" destId="{081A357C-2ADE-47D2-87FD-6E868EA134D4}" srcOrd="20" destOrd="0" parTransId="{097CA8EF-321C-4192-8E70-6CCB5EB21EC5}" sibTransId="{84507CFC-CC78-4647-8B08-E0938833D127}"/>
    <dgm:cxn modelId="{A16A5BF7-ED15-4866-9C39-738718746FA6}" type="presOf" srcId="{328A0071-E51E-41F9-9D56-723138348B86}" destId="{5E54A5DA-2F9F-4970-86C5-939EBED673AE}" srcOrd="0" destOrd="4" presId="urn:microsoft.com/office/officeart/2005/8/layout/hList1"/>
    <dgm:cxn modelId="{0385CCF7-5BBB-44E8-9E7D-884CE5BC3829}" type="presOf" srcId="{8670DFA4-02FF-46FA-97A0-0334F2A89905}" destId="{5E54A5DA-2F9F-4970-86C5-939EBED673AE}" srcOrd="0" destOrd="8" presId="urn:microsoft.com/office/officeart/2005/8/layout/hList1"/>
    <dgm:cxn modelId="{3D3D92FA-314F-4023-9E2E-D1887F25EF35}" srcId="{CFCD609A-0F86-4F6E-AB14-34322ECE3DD4}" destId="{F3E6CF10-B674-40F9-88B3-CDBBB7A64CC3}" srcOrd="2" destOrd="0" parTransId="{279B58D0-1C0D-4A87-9A1C-16F7CE5F7C20}" sibTransId="{1A278F8B-4CE1-4BAC-AECC-3C472834BA1A}"/>
    <dgm:cxn modelId="{571C1304-CE4F-4C21-91FD-00571A5FF19F}" type="presParOf" srcId="{9C10DADF-C316-4955-B29C-847DA86C6760}" destId="{30F9A77D-862B-4203-8C56-D18554738E6E}" srcOrd="0" destOrd="0" presId="urn:microsoft.com/office/officeart/2005/8/layout/hList1"/>
    <dgm:cxn modelId="{43E0DAEA-CA82-4AF2-98ED-AAB3C6907F00}" type="presParOf" srcId="{30F9A77D-862B-4203-8C56-D18554738E6E}" destId="{DADA2D8D-73CD-493B-A57F-88610C74B2D6}" srcOrd="0" destOrd="0" presId="urn:microsoft.com/office/officeart/2005/8/layout/hList1"/>
    <dgm:cxn modelId="{771D3053-A19F-4264-B01E-8347217D4634}" type="presParOf" srcId="{30F9A77D-862B-4203-8C56-D18554738E6E}" destId="{5E54A5DA-2F9F-4970-86C5-939EBED673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CD357B-FBDB-4907-BC63-56D72A18A2A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037D59-02F3-48AD-8079-BD409DB6B070}">
      <dgm:prSet phldrT="[Текст]" custT="1"/>
      <dgm:spPr>
        <a:ln>
          <a:noFill/>
        </a:ln>
      </dgm:spPr>
      <dgm:t>
        <a:bodyPr/>
        <a:lstStyle/>
        <a:p>
          <a:r>
            <a:rPr lang="ru-RU" sz="1800" b="0" u="none" dirty="0"/>
            <a:t>Возрастная категория:</a:t>
          </a:r>
        </a:p>
        <a:p>
          <a:endParaRPr lang="ru-RU" sz="800" b="0" u="none" dirty="0"/>
        </a:p>
      </dgm:t>
    </dgm:pt>
    <dgm:pt modelId="{21D019CA-6405-46F2-AC21-07D039339588}" type="parTrans" cxnId="{25B0E20A-41FB-4211-AC54-318B6F145D96}">
      <dgm:prSet/>
      <dgm:spPr/>
      <dgm:t>
        <a:bodyPr/>
        <a:lstStyle/>
        <a:p>
          <a:endParaRPr lang="ru-RU"/>
        </a:p>
      </dgm:t>
    </dgm:pt>
    <dgm:pt modelId="{BEAF97B8-B3BA-4705-BD7E-6E2DD2A20E3B}" type="sibTrans" cxnId="{25B0E20A-41FB-4211-AC54-318B6F145D96}">
      <dgm:prSet/>
      <dgm:spPr/>
      <dgm:t>
        <a:bodyPr/>
        <a:lstStyle/>
        <a:p>
          <a:endParaRPr lang="ru-RU"/>
        </a:p>
      </dgm:t>
    </dgm:pt>
    <dgm:pt modelId="{A2C21942-5231-42E6-B996-1944F2D364A4}">
      <dgm:prSet phldrT="[Текст]" custT="1"/>
      <dgm:spPr>
        <a:ln>
          <a:noFill/>
        </a:ln>
      </dgm:spPr>
      <dgm:t>
        <a:bodyPr/>
        <a:lstStyle/>
        <a:p>
          <a:r>
            <a:rPr lang="ru-RU" sz="1600" dirty="0">
              <a:solidFill>
                <a:schemeClr val="bg1"/>
              </a:solidFill>
            </a:rPr>
            <a:t>Учащиеся 1-11 классов</a:t>
          </a:r>
        </a:p>
      </dgm:t>
    </dgm:pt>
    <dgm:pt modelId="{4C75D6CD-4E17-4E3F-A14B-C3358D603E2D}" type="parTrans" cxnId="{C57D1C09-B8C5-4964-8F7C-AA77D75015FE}">
      <dgm:prSet/>
      <dgm:spPr/>
      <dgm:t>
        <a:bodyPr/>
        <a:lstStyle/>
        <a:p>
          <a:endParaRPr lang="ru-RU"/>
        </a:p>
      </dgm:t>
    </dgm:pt>
    <dgm:pt modelId="{45AB478F-A309-4B6F-8AB8-1D01CAF0255F}" type="sibTrans" cxnId="{C57D1C09-B8C5-4964-8F7C-AA77D75015FE}">
      <dgm:prSet/>
      <dgm:spPr/>
      <dgm:t>
        <a:bodyPr/>
        <a:lstStyle/>
        <a:p>
          <a:endParaRPr lang="ru-RU"/>
        </a:p>
      </dgm:t>
    </dgm:pt>
    <dgm:pt modelId="{8063E66E-63F6-4728-B95C-7028AEE2D9CB}">
      <dgm:prSet custT="1"/>
      <dgm:spPr>
        <a:ln>
          <a:noFill/>
        </a:ln>
      </dgm:spPr>
      <dgm:t>
        <a:bodyPr/>
        <a:lstStyle/>
        <a:p>
          <a:r>
            <a:rPr lang="ru-RU" sz="1600" dirty="0">
              <a:solidFill>
                <a:schemeClr val="bg1"/>
              </a:solidFill>
            </a:rPr>
            <a:t>Студенты 1-2 курсов ВУЗов</a:t>
          </a:r>
        </a:p>
      </dgm:t>
    </dgm:pt>
    <dgm:pt modelId="{7BAA9E1A-A673-4DA9-9524-FEC1728B1C7E}" type="parTrans" cxnId="{7F9DE71B-EA87-4E79-AD4E-18E234FEC23A}">
      <dgm:prSet/>
      <dgm:spPr/>
      <dgm:t>
        <a:bodyPr/>
        <a:lstStyle/>
        <a:p>
          <a:endParaRPr lang="ru-RU"/>
        </a:p>
      </dgm:t>
    </dgm:pt>
    <dgm:pt modelId="{6426E1FE-EA84-4FE6-9E17-7099384796D3}" type="sibTrans" cxnId="{7F9DE71B-EA87-4E79-AD4E-18E234FEC23A}">
      <dgm:prSet/>
      <dgm:spPr/>
      <dgm:t>
        <a:bodyPr/>
        <a:lstStyle/>
        <a:p>
          <a:endParaRPr lang="ru-RU"/>
        </a:p>
      </dgm:t>
    </dgm:pt>
    <dgm:pt modelId="{D527E169-0E32-4BAD-BBB5-0C63C9AA3A92}">
      <dgm:prSet phldrT="[Текст]" custT="1"/>
      <dgm:spPr>
        <a:ln>
          <a:noFill/>
        </a:ln>
      </dgm:spPr>
      <dgm:t>
        <a:bodyPr/>
        <a:lstStyle/>
        <a:p>
          <a:r>
            <a:rPr lang="ru-RU" sz="1600" dirty="0">
              <a:solidFill>
                <a:schemeClr val="bg1"/>
              </a:solidFill>
            </a:rPr>
            <a:t>Студенты организаций СПО</a:t>
          </a:r>
        </a:p>
      </dgm:t>
    </dgm:pt>
    <dgm:pt modelId="{49E01C46-8396-4066-8B08-DDF52076E0AB}" type="parTrans" cxnId="{BABD7607-B385-44A7-905B-1A65DD66A928}">
      <dgm:prSet/>
      <dgm:spPr/>
      <dgm:t>
        <a:bodyPr/>
        <a:lstStyle/>
        <a:p>
          <a:endParaRPr lang="ru-RU"/>
        </a:p>
      </dgm:t>
    </dgm:pt>
    <dgm:pt modelId="{3246C267-B0B9-4BA0-AFCC-B8A71ABAABBF}" type="sibTrans" cxnId="{BABD7607-B385-44A7-905B-1A65DD66A928}">
      <dgm:prSet/>
      <dgm:spPr/>
      <dgm:t>
        <a:bodyPr/>
        <a:lstStyle/>
        <a:p>
          <a:endParaRPr lang="ru-RU"/>
        </a:p>
      </dgm:t>
    </dgm:pt>
    <dgm:pt modelId="{88972252-81EA-40D8-BDA7-2A21A6C9E87D}" type="pres">
      <dgm:prSet presAssocID="{84CD357B-FBDB-4907-BC63-56D72A18A2A0}" presName="Name0" presStyleCnt="0">
        <dgm:presLayoutVars>
          <dgm:dir/>
          <dgm:resizeHandles val="exact"/>
        </dgm:presLayoutVars>
      </dgm:prSet>
      <dgm:spPr/>
    </dgm:pt>
    <dgm:pt modelId="{9678AD00-94CA-4AE7-9A0F-221343CAEB4E}" type="pres">
      <dgm:prSet presAssocID="{9B037D59-02F3-48AD-8079-BD409DB6B070}" presName="parAndChTx" presStyleLbl="node1" presStyleIdx="0" presStyleCnt="1" custLinFactNeighborX="3978" custLinFactNeighborY="645">
        <dgm:presLayoutVars>
          <dgm:bulletEnabled val="1"/>
        </dgm:presLayoutVars>
      </dgm:prSet>
      <dgm:spPr/>
    </dgm:pt>
  </dgm:ptLst>
  <dgm:cxnLst>
    <dgm:cxn modelId="{C0CBE603-A5F5-409E-A993-D80F6CF2D12A}" type="presOf" srcId="{A2C21942-5231-42E6-B996-1944F2D364A4}" destId="{9678AD00-94CA-4AE7-9A0F-221343CAEB4E}" srcOrd="0" destOrd="1" presId="urn:microsoft.com/office/officeart/2005/8/layout/hChevron3"/>
    <dgm:cxn modelId="{BABD7607-B385-44A7-905B-1A65DD66A928}" srcId="{9B037D59-02F3-48AD-8079-BD409DB6B070}" destId="{D527E169-0E32-4BAD-BBB5-0C63C9AA3A92}" srcOrd="1" destOrd="0" parTransId="{49E01C46-8396-4066-8B08-DDF52076E0AB}" sibTransId="{3246C267-B0B9-4BA0-AFCC-B8A71ABAABBF}"/>
    <dgm:cxn modelId="{C57D1C09-B8C5-4964-8F7C-AA77D75015FE}" srcId="{9B037D59-02F3-48AD-8079-BD409DB6B070}" destId="{A2C21942-5231-42E6-B996-1944F2D364A4}" srcOrd="0" destOrd="0" parTransId="{4C75D6CD-4E17-4E3F-A14B-C3358D603E2D}" sibTransId="{45AB478F-A309-4B6F-8AB8-1D01CAF0255F}"/>
    <dgm:cxn modelId="{25B0E20A-41FB-4211-AC54-318B6F145D96}" srcId="{84CD357B-FBDB-4907-BC63-56D72A18A2A0}" destId="{9B037D59-02F3-48AD-8079-BD409DB6B070}" srcOrd="0" destOrd="0" parTransId="{21D019CA-6405-46F2-AC21-07D039339588}" sibTransId="{BEAF97B8-B3BA-4705-BD7E-6E2DD2A20E3B}"/>
    <dgm:cxn modelId="{7F9DE71B-EA87-4E79-AD4E-18E234FEC23A}" srcId="{9B037D59-02F3-48AD-8079-BD409DB6B070}" destId="{8063E66E-63F6-4728-B95C-7028AEE2D9CB}" srcOrd="2" destOrd="0" parTransId="{7BAA9E1A-A673-4DA9-9524-FEC1728B1C7E}" sibTransId="{6426E1FE-EA84-4FE6-9E17-7099384796D3}"/>
    <dgm:cxn modelId="{7FD1D632-90CE-45BC-9CF4-95814529DE02}" type="presOf" srcId="{D527E169-0E32-4BAD-BBB5-0C63C9AA3A92}" destId="{9678AD00-94CA-4AE7-9A0F-221343CAEB4E}" srcOrd="0" destOrd="2" presId="urn:microsoft.com/office/officeart/2005/8/layout/hChevron3"/>
    <dgm:cxn modelId="{B03EFF59-6C5F-4BC5-AC16-1839BE84C30E}" type="presOf" srcId="{8063E66E-63F6-4728-B95C-7028AEE2D9CB}" destId="{9678AD00-94CA-4AE7-9A0F-221343CAEB4E}" srcOrd="0" destOrd="3" presId="urn:microsoft.com/office/officeart/2005/8/layout/hChevron3"/>
    <dgm:cxn modelId="{067A2FBF-1782-466D-874C-06EAA7CB49C7}" type="presOf" srcId="{9B037D59-02F3-48AD-8079-BD409DB6B070}" destId="{9678AD00-94CA-4AE7-9A0F-221343CAEB4E}" srcOrd="0" destOrd="0" presId="urn:microsoft.com/office/officeart/2005/8/layout/hChevron3"/>
    <dgm:cxn modelId="{B35C3EC7-D2B7-4973-98DF-E2A1F4113314}" type="presOf" srcId="{84CD357B-FBDB-4907-BC63-56D72A18A2A0}" destId="{88972252-81EA-40D8-BDA7-2A21A6C9E87D}" srcOrd="0" destOrd="0" presId="urn:microsoft.com/office/officeart/2005/8/layout/hChevron3"/>
    <dgm:cxn modelId="{0C395B61-9547-403D-9AC4-F3007417ABFA}" type="presParOf" srcId="{88972252-81EA-40D8-BDA7-2A21A6C9E87D}" destId="{9678AD00-94CA-4AE7-9A0F-221343CAEB4E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C6644-560F-43FE-98C5-F8DFE52FA3D8}">
      <dsp:nvSpPr>
        <dsp:cNvPr id="0" name=""/>
        <dsp:cNvSpPr/>
      </dsp:nvSpPr>
      <dsp:spPr>
        <a:xfrm rot="16200000">
          <a:off x="944978" y="-944978"/>
          <a:ext cx="2556284" cy="4446240"/>
        </a:xfrm>
        <a:prstGeom prst="round1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800" kern="1200" dirty="0">
              <a:latin typeface="Cambria" pitchFamily="18" charset="0"/>
            </a:rPr>
            <a:t>«Университетский лекторий для старшеклассников»</a:t>
          </a:r>
          <a:endParaRPr lang="ru-RU" sz="2800" kern="1200" dirty="0"/>
        </a:p>
      </dsp:txBody>
      <dsp:txXfrm rot="5400000">
        <a:off x="0" y="0"/>
        <a:ext cx="4446240" cy="1917213"/>
      </dsp:txXfrm>
    </dsp:sp>
    <dsp:sp modelId="{DEE83FFF-2355-426B-9C49-6139E1781FD3}">
      <dsp:nvSpPr>
        <dsp:cNvPr id="0" name=""/>
        <dsp:cNvSpPr/>
      </dsp:nvSpPr>
      <dsp:spPr>
        <a:xfrm>
          <a:off x="4446240" y="0"/>
          <a:ext cx="4446240" cy="2556284"/>
        </a:xfrm>
        <a:prstGeom prst="round1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800" kern="1200" dirty="0">
              <a:latin typeface="Cambria" pitchFamily="18" charset="0"/>
            </a:rPr>
            <a:t>«Университетский </a:t>
          </a:r>
          <a:r>
            <a:rPr lang="ru-RU" altLang="ru-RU" sz="2800" kern="1200" dirty="0" err="1">
              <a:latin typeface="Cambria" pitchFamily="18" charset="0"/>
            </a:rPr>
            <a:t>тьюториал</a:t>
          </a:r>
          <a:r>
            <a:rPr lang="ru-RU" altLang="ru-RU" sz="2800" kern="1200" dirty="0">
              <a:latin typeface="Cambria" pitchFamily="18" charset="0"/>
            </a:rPr>
            <a:t> для одаренных учащихся»</a:t>
          </a:r>
          <a:endParaRPr lang="ru-RU" sz="2800" kern="1200" dirty="0"/>
        </a:p>
      </dsp:txBody>
      <dsp:txXfrm>
        <a:off x="4446240" y="0"/>
        <a:ext cx="4446240" cy="1917213"/>
      </dsp:txXfrm>
    </dsp:sp>
    <dsp:sp modelId="{3B51F4A4-0B11-4AE0-B568-D1262F2A7DBA}">
      <dsp:nvSpPr>
        <dsp:cNvPr id="0" name=""/>
        <dsp:cNvSpPr/>
      </dsp:nvSpPr>
      <dsp:spPr>
        <a:xfrm rot="10800000">
          <a:off x="0" y="2556284"/>
          <a:ext cx="4446240" cy="2556284"/>
        </a:xfrm>
        <a:prstGeom prst="round1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800" kern="1200" dirty="0">
              <a:latin typeface="Cambria" pitchFamily="18" charset="0"/>
            </a:rPr>
            <a:t>«Оренбургское региональное научное сообщество учащихся»</a:t>
          </a:r>
          <a:endParaRPr lang="ru-RU" sz="2800" kern="1200" dirty="0"/>
        </a:p>
      </dsp:txBody>
      <dsp:txXfrm rot="10800000">
        <a:off x="0" y="3195354"/>
        <a:ext cx="4446240" cy="1917213"/>
      </dsp:txXfrm>
    </dsp:sp>
    <dsp:sp modelId="{FE82EB9D-7EF7-401F-9217-9A83539CCF60}">
      <dsp:nvSpPr>
        <dsp:cNvPr id="0" name=""/>
        <dsp:cNvSpPr/>
      </dsp:nvSpPr>
      <dsp:spPr>
        <a:xfrm rot="5400000">
          <a:off x="5391218" y="1611306"/>
          <a:ext cx="2556284" cy="4446240"/>
        </a:xfrm>
        <a:prstGeom prst="round1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800" kern="1200" dirty="0">
              <a:latin typeface="Cambria" pitchFamily="18" charset="0"/>
            </a:rPr>
            <a:t>«Конкурс исследовательских работ  учащихся и студентов Оренбуржья»</a:t>
          </a:r>
          <a:endParaRPr lang="ru-RU" sz="2800" kern="1200" dirty="0"/>
        </a:p>
      </dsp:txBody>
      <dsp:txXfrm rot="-5400000">
        <a:off x="4446240" y="3195354"/>
        <a:ext cx="4446240" cy="1917213"/>
      </dsp:txXfrm>
    </dsp:sp>
    <dsp:sp modelId="{DD123E68-35D6-4A54-987B-5A8A4A2E7A8D}">
      <dsp:nvSpPr>
        <dsp:cNvPr id="0" name=""/>
        <dsp:cNvSpPr/>
      </dsp:nvSpPr>
      <dsp:spPr>
        <a:xfrm>
          <a:off x="2520275" y="1800199"/>
          <a:ext cx="3851928" cy="1512169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Cambria" pitchFamily="18" charset="0"/>
              <a:ea typeface="Verdana" pitchFamily="34" charset="0"/>
              <a:cs typeface="Verdana" pitchFamily="34" charset="0"/>
            </a:rPr>
            <a:t>ИННОВАЦИОННЫЕ ПРОЕКТЫ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Cambria" pitchFamily="18" charset="0"/>
              <a:ea typeface="Verdana" pitchFamily="34" charset="0"/>
              <a:cs typeface="Verdana" pitchFamily="34" charset="0"/>
            </a:rPr>
            <a:t>для одаренных учащихся: </a:t>
          </a:r>
          <a:endParaRPr lang="ru-RU" sz="2000" kern="1200" dirty="0"/>
        </a:p>
      </dsp:txBody>
      <dsp:txXfrm>
        <a:off x="2594093" y="1874017"/>
        <a:ext cx="3704292" cy="1364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8C683-5317-418F-AE96-81ED075EEA25}">
      <dsp:nvSpPr>
        <dsp:cNvPr id="0" name=""/>
        <dsp:cNvSpPr/>
      </dsp:nvSpPr>
      <dsp:spPr>
        <a:xfrm>
          <a:off x="2573" y="241874"/>
          <a:ext cx="2250448" cy="900179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 раза в месяц</a:t>
          </a:r>
        </a:p>
      </dsp:txBody>
      <dsp:txXfrm>
        <a:off x="2573" y="241874"/>
        <a:ext cx="2025403" cy="900179"/>
      </dsp:txXfrm>
    </dsp:sp>
    <dsp:sp modelId="{CC99F3E6-B92C-4CCD-87A7-98492F58EB5F}">
      <dsp:nvSpPr>
        <dsp:cNvPr id="0" name=""/>
        <dsp:cNvSpPr/>
      </dsp:nvSpPr>
      <dsp:spPr>
        <a:xfrm>
          <a:off x="1802931" y="241874"/>
          <a:ext cx="2250448" cy="900179"/>
        </a:xfrm>
        <a:prstGeom prst="chevron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100 участников</a:t>
          </a:r>
        </a:p>
      </dsp:txBody>
      <dsp:txXfrm>
        <a:off x="2253021" y="241874"/>
        <a:ext cx="1350269" cy="900179"/>
      </dsp:txXfrm>
    </dsp:sp>
    <dsp:sp modelId="{9976A644-1EC8-43EF-8976-E705973D66FC}">
      <dsp:nvSpPr>
        <dsp:cNvPr id="0" name=""/>
        <dsp:cNvSpPr/>
      </dsp:nvSpPr>
      <dsp:spPr>
        <a:xfrm>
          <a:off x="3603290" y="241874"/>
          <a:ext cx="2250448" cy="900179"/>
        </a:xfrm>
        <a:prstGeom prst="chevr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kern="1200" dirty="0"/>
            <a:t>более 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kern="1200" dirty="0"/>
            <a:t>1500 учащихся   за учебный год </a:t>
          </a:r>
        </a:p>
      </dsp:txBody>
      <dsp:txXfrm>
        <a:off x="4053380" y="241874"/>
        <a:ext cx="1350269" cy="9001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27767-4543-4556-A30D-8CAF8A7A65F2}">
      <dsp:nvSpPr>
        <dsp:cNvPr id="0" name=""/>
        <dsp:cNvSpPr/>
      </dsp:nvSpPr>
      <dsp:spPr>
        <a:xfrm rot="10800000">
          <a:off x="3488733" y="0"/>
          <a:ext cx="2567759" cy="648072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32004" rIns="64008" bIns="32004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/>
            <a:t>групповые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/>
            <a:t>и индивидуальные занятия</a:t>
          </a:r>
        </a:p>
      </dsp:txBody>
      <dsp:txXfrm rot="10800000">
        <a:off x="3650751" y="0"/>
        <a:ext cx="2405741" cy="648072"/>
      </dsp:txXfrm>
    </dsp:sp>
    <dsp:sp modelId="{15DED69E-724F-44E9-A7CA-111FEEC1A443}">
      <dsp:nvSpPr>
        <dsp:cNvPr id="0" name=""/>
        <dsp:cNvSpPr/>
      </dsp:nvSpPr>
      <dsp:spPr>
        <a:xfrm rot="10800000">
          <a:off x="1434526" y="0"/>
          <a:ext cx="2567759" cy="648072"/>
        </a:xfrm>
        <a:prstGeom prst="chevron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37338" rIns="56007" bIns="3733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/>
            <a:t>2 раза в неделю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/>
            <a:t>(октябрь-апрель)</a:t>
          </a:r>
        </a:p>
      </dsp:txBody>
      <dsp:txXfrm rot="10800000">
        <a:off x="1758562" y="0"/>
        <a:ext cx="1919687" cy="648072"/>
      </dsp:txXfrm>
    </dsp:sp>
    <dsp:sp modelId="{E203739F-3827-4A17-908E-B0A613E68058}">
      <dsp:nvSpPr>
        <dsp:cNvPr id="0" name=""/>
        <dsp:cNvSpPr/>
      </dsp:nvSpPr>
      <dsp:spPr>
        <a:xfrm rot="10800000">
          <a:off x="1120" y="0"/>
          <a:ext cx="1946079" cy="648072"/>
        </a:xfrm>
        <a:prstGeom prst="chevr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42672" rIns="64008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150 человек</a:t>
          </a:r>
        </a:p>
      </dsp:txBody>
      <dsp:txXfrm rot="10800000">
        <a:off x="325156" y="0"/>
        <a:ext cx="1298007" cy="648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A2D8D-73CD-493B-A57F-88610C74B2D6}">
      <dsp:nvSpPr>
        <dsp:cNvPr id="0" name=""/>
        <dsp:cNvSpPr/>
      </dsp:nvSpPr>
      <dsp:spPr>
        <a:xfrm>
          <a:off x="0" y="73834"/>
          <a:ext cx="4300323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kern="1200" dirty="0" err="1">
              <a:solidFill>
                <a:schemeClr val="bg1"/>
              </a:solidFill>
            </a:rPr>
            <a:t>Вебинары</a:t>
          </a:r>
          <a:r>
            <a:rPr lang="ru-RU" sz="1900" b="0" kern="1200" dirty="0">
              <a:solidFill>
                <a:schemeClr val="bg1"/>
              </a:solidFill>
            </a:rPr>
            <a:t>:</a:t>
          </a:r>
          <a:endParaRPr lang="ru-RU" sz="1900" b="0" kern="1200" dirty="0"/>
        </a:p>
      </dsp:txBody>
      <dsp:txXfrm>
        <a:off x="0" y="73834"/>
        <a:ext cx="4300323" cy="604800"/>
      </dsp:txXfrm>
    </dsp:sp>
    <dsp:sp modelId="{5E54A5DA-2F9F-4970-86C5-939EBED673AE}">
      <dsp:nvSpPr>
        <dsp:cNvPr id="0" name=""/>
        <dsp:cNvSpPr/>
      </dsp:nvSpPr>
      <dsp:spPr>
        <a:xfrm>
          <a:off x="0" y="665833"/>
          <a:ext cx="4300323" cy="461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solidFill>
                <a:schemeClr val="tx2">
                  <a:lumMod val="75000"/>
                </a:schemeClr>
              </a:solidFill>
            </a:rPr>
            <a:t>Цифровая образовательная среда в профильном обучении школьников;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solidFill>
                <a:schemeClr val="tx2">
                  <a:lumMod val="75000"/>
                </a:schemeClr>
              </a:solidFill>
            </a:rPr>
            <a:t>Цифровые сервисы и инструменты в деятельности современного педагога;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solidFill>
                <a:schemeClr val="tx2">
                  <a:lumMod val="75000"/>
                </a:schemeClr>
              </a:solidFill>
            </a:rPr>
            <a:t>Диагностика образовательных результатов и педагогическое сопровождение развития личностного потенциала обучающихся;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solidFill>
                <a:schemeClr val="tx2">
                  <a:lumMod val="75000"/>
                </a:schemeClr>
              </a:solidFill>
            </a:rPr>
            <a:t>Что такое </a:t>
          </a:r>
          <a:r>
            <a:rPr lang="ru-RU" sz="2100" kern="1200" dirty="0" err="1">
              <a:solidFill>
                <a:schemeClr val="tx2">
                  <a:lumMod val="75000"/>
                </a:schemeClr>
              </a:solidFill>
            </a:rPr>
            <a:t>медиаграмотность</a:t>
          </a:r>
          <a:r>
            <a:rPr lang="ru-RU" sz="2100" kern="1200" dirty="0">
              <a:solidFill>
                <a:schemeClr val="tx2">
                  <a:lumMod val="75000"/>
                </a:schemeClr>
              </a:solidFill>
            </a:rPr>
            <a:t> и как ориентироваться в </a:t>
          </a:r>
          <a:r>
            <a:rPr lang="ru-RU" sz="2100" kern="1200" dirty="0" err="1">
              <a:solidFill>
                <a:schemeClr val="tx2">
                  <a:lumMod val="75000"/>
                </a:schemeClr>
              </a:solidFill>
            </a:rPr>
            <a:t>медиасреде</a:t>
          </a:r>
          <a:r>
            <a:rPr lang="ru-RU" sz="2100" kern="1200" dirty="0">
              <a:solidFill>
                <a:schemeClr val="tx2">
                  <a:lumMod val="75000"/>
                </a:schemeClr>
              </a:solidFill>
            </a:rPr>
            <a:t>?</a:t>
          </a:r>
        </a:p>
      </dsp:txBody>
      <dsp:txXfrm>
        <a:off x="0" y="665833"/>
        <a:ext cx="4300323" cy="4611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A2D8D-73CD-493B-A57F-88610C74B2D6}">
      <dsp:nvSpPr>
        <dsp:cNvPr id="0" name=""/>
        <dsp:cNvSpPr/>
      </dsp:nvSpPr>
      <dsp:spPr>
        <a:xfrm>
          <a:off x="0" y="99156"/>
          <a:ext cx="3406936" cy="433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kern="1200" dirty="0">
              <a:solidFill>
                <a:schemeClr val="bg1"/>
              </a:solidFill>
            </a:rPr>
            <a:t>Секции:</a:t>
          </a:r>
          <a:endParaRPr lang="ru-RU" sz="1900" b="0" kern="1200" dirty="0"/>
        </a:p>
      </dsp:txBody>
      <dsp:txXfrm>
        <a:off x="0" y="99156"/>
        <a:ext cx="3406936" cy="433186"/>
      </dsp:txXfrm>
    </dsp:sp>
    <dsp:sp modelId="{5E54A5DA-2F9F-4970-86C5-939EBED673AE}">
      <dsp:nvSpPr>
        <dsp:cNvPr id="0" name=""/>
        <dsp:cNvSpPr/>
      </dsp:nvSpPr>
      <dsp:spPr>
        <a:xfrm>
          <a:off x="0" y="522449"/>
          <a:ext cx="3406936" cy="5072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chemeClr val="tx2">
                  <a:lumMod val="75000"/>
                </a:schemeClr>
              </a:solidFill>
            </a:rPr>
            <a:t>Русский язык и культура речи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Литературоведение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Иностранные языки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Искусствоведение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История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Краеведение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Здоровый образ жизни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Медицина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Биология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География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Информатика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Математика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Психология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Физика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Химия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Экология и БЖД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Экономика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Социология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Педагогическая антропология и право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Профессиональное образование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Юные исследователи (1-4 класс)</a:t>
          </a:r>
        </a:p>
      </dsp:txBody>
      <dsp:txXfrm>
        <a:off x="0" y="522449"/>
        <a:ext cx="3406936" cy="50727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8AD00-94CA-4AE7-9A0F-221343CAEB4E}">
      <dsp:nvSpPr>
        <dsp:cNvPr id="0" name=""/>
        <dsp:cNvSpPr/>
      </dsp:nvSpPr>
      <dsp:spPr>
        <a:xfrm>
          <a:off x="3024" y="0"/>
          <a:ext cx="3093885" cy="1872208"/>
        </a:xfrm>
        <a:prstGeom prst="homePlate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45" tIns="45720" rIns="436582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u="none" kern="1200" dirty="0"/>
            <a:t>Возрастная категория: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b="0" u="none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bg1"/>
              </a:solidFill>
            </a:rPr>
            <a:t>Учащиеся 1-11 классов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bg1"/>
              </a:solidFill>
            </a:rPr>
            <a:t>Студенты организаций СПО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bg1"/>
              </a:solidFill>
            </a:rPr>
            <a:t>Студенты 1-2 курсов ВУЗов</a:t>
          </a:r>
        </a:p>
      </dsp:txBody>
      <dsp:txXfrm>
        <a:off x="3024" y="0"/>
        <a:ext cx="2859859" cy="1872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B2691-AB57-45F2-926B-FDAE24F69CB1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73A00-CEB5-44D3-807E-A3597488F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ECC6E-6A67-4492-A66A-91FAD175333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6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73A00-CEB5-44D3-807E-A3597488F30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73A00-CEB5-44D3-807E-A3597488F30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2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E22-329C-4652-AF22-753233C6D0E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A101-13F2-4AA0-B6DA-7F5FE802B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12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E22-329C-4652-AF22-753233C6D0E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A101-13F2-4AA0-B6DA-7F5FE802B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3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E22-329C-4652-AF22-753233C6D0E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A101-13F2-4AA0-B6DA-7F5FE802B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22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0FCD6-A9A3-4663-97CF-794B8A7686A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5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7DD4F-08BB-4643-B253-8B07EE83321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58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4D1D-677C-4B13-9EBC-02F6493D73F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13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0373F-1FB4-445C-8451-19B03002072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15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E348-5FAF-4C90-8B3F-F9150B3DCC0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39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09685-99A0-47AC-9830-4271BCA56C9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90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03C82-4F8B-4F39-8B62-CB1EEA65E97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61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84CAE-DEE4-4E5E-870B-268C55BBE21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0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E22-329C-4652-AF22-753233C6D0E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A101-13F2-4AA0-B6DA-7F5FE802B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873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998F0-9B07-4C90-8169-C85FF1CAA08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5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A293C-8CA1-4993-8F86-4F0A01D0C68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37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4A9C4-8B3A-428C-8306-EE5EBD6E4F6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50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0D1F9-8A60-451A-962D-319E9B60ED4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17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1907C-0971-4A1B-96C1-0D6D9E49BEA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04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99C31-EF6A-4884-B3C4-6A79B33EB1B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56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65193-BBBF-4941-B553-F486006D843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48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06B81-9BE6-4A49-8665-7FD34EA5B4E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21493-0596-4D71-85C6-DA6FA105941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83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3E0BE-624B-42B0-9792-B9E13485761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6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E22-329C-4652-AF22-753233C6D0E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A101-13F2-4AA0-B6DA-7F5FE802B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72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C6795-25F6-48D9-89D1-B0A7EFBF40B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66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7915E-C4E6-4569-A7CA-86348E602F3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30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F9989-E142-493D-AC40-D7CD7C3A2EE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24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DAD65-4E65-4FCA-AC1F-CBCE01C528D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40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E82A8-0855-4341-8C71-3FDA830C0B2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08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24553-159B-4900-97DE-A25DD277B60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8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E22-329C-4652-AF22-753233C6D0E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A101-13F2-4AA0-B6DA-7F5FE802B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E22-329C-4652-AF22-753233C6D0E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A101-13F2-4AA0-B6DA-7F5FE802B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8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E22-329C-4652-AF22-753233C6D0E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A101-13F2-4AA0-B6DA-7F5FE802B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8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E22-329C-4652-AF22-753233C6D0E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A101-13F2-4AA0-B6DA-7F5FE802B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2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E22-329C-4652-AF22-753233C6D0E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A101-13F2-4AA0-B6DA-7F5FE802B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72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E22-329C-4652-AF22-753233C6D0E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A101-13F2-4AA0-B6DA-7F5FE802B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0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15E22-329C-4652-AF22-753233C6D0E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BA101-13F2-4AA0-B6DA-7F5FE802B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9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1FE68E-3684-4475-B116-5DCF716FB809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4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84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89679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0152EF-FA3C-4E21-BA76-B9A6B38F7F60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4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84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188070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0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.jpeg"/><Relationship Id="rId5" Type="http://schemas.openxmlformats.org/officeDocument/2006/relationships/image" Target="../media/image22.jpeg"/><Relationship Id="rId10" Type="http://schemas.microsoft.com/office/2007/relationships/diagramDrawing" Target="../diagrams/drawing2.xml"/><Relationship Id="rId4" Type="http://schemas.openxmlformats.org/officeDocument/2006/relationships/image" Target="../media/image21.jpeg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3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4.jpeg"/><Relationship Id="rId5" Type="http://schemas.openxmlformats.org/officeDocument/2006/relationships/image" Target="../media/image25.jpeg"/><Relationship Id="rId10" Type="http://schemas.microsoft.com/office/2007/relationships/diagramDrawing" Target="../diagrams/drawing3.xml"/><Relationship Id="rId4" Type="http://schemas.openxmlformats.org/officeDocument/2006/relationships/image" Target="../media/image24.jpeg"/><Relationship Id="rId9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7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4.jpeg"/><Relationship Id="rId4" Type="http://schemas.openxmlformats.org/officeDocument/2006/relationships/image" Target="../media/image28.jpeg"/><Relationship Id="rId9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okrug.osu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3.tiff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31.jpeg"/><Relationship Id="rId10" Type="http://schemas.openxmlformats.org/officeDocument/2006/relationships/diagramData" Target="../diagrams/data6.xml"/><Relationship Id="rId4" Type="http://schemas.openxmlformats.org/officeDocument/2006/relationships/image" Target="../media/image30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714375"/>
            <a:ext cx="3857625" cy="50720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endParaRPr lang="ru-RU" altLang="ru-RU" sz="2400" b="1" dirty="0"/>
          </a:p>
          <a:p>
            <a:pPr algn="ctr">
              <a:buFont typeface="Wingdings" panose="05000000000000000000" pitchFamily="2" charset="2"/>
              <a:buNone/>
              <a:defRPr/>
            </a:pPr>
            <a:endParaRPr lang="ru-RU" altLang="ru-RU" sz="2400" b="1" dirty="0"/>
          </a:p>
          <a:p>
            <a:pPr algn="ctr">
              <a:buFont typeface="Wingdings" panose="05000000000000000000" pitchFamily="2" charset="2"/>
              <a:buNone/>
              <a:defRPr/>
            </a:pPr>
            <a:endParaRPr lang="ru-RU" altLang="ru-RU" sz="2400" b="1" dirty="0"/>
          </a:p>
          <a:p>
            <a:pPr algn="ctr">
              <a:buFont typeface="Wingdings" panose="05000000000000000000" pitchFamily="2" charset="2"/>
              <a:buNone/>
              <a:defRPr/>
            </a:pPr>
            <a:endParaRPr lang="ru-RU" altLang="ru-RU" sz="2400" b="1" dirty="0"/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ru-RU" altLang="ru-RU" sz="2400" b="1" dirty="0"/>
              <a:t>ФГБОУ ВО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ru-RU" altLang="ru-RU" sz="2400" b="1" dirty="0"/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ru-RU" altLang="ru-RU" sz="2400" b="1" dirty="0"/>
              <a:t>«ОРЕНБУРГСКИЙ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ru-RU" altLang="ru-RU" sz="2400" b="1" dirty="0"/>
              <a:t>ГОСУДАРСТВЕННЫЙ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ru-RU" altLang="ru-RU" sz="2400" b="1" dirty="0"/>
              <a:t>УНИВЕРСИТЕТ»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ru-RU" altLang="ru-RU" sz="2400" b="1" dirty="0"/>
          </a:p>
          <a:p>
            <a:pPr algn="ctr">
              <a:buFont typeface="Wingdings" panose="05000000000000000000" pitchFamily="2" charset="2"/>
              <a:buNone/>
              <a:defRPr/>
            </a:pPr>
            <a:endParaRPr lang="ru-RU" altLang="ru-RU" sz="2400" b="1" dirty="0"/>
          </a:p>
          <a:p>
            <a:pPr algn="ctr">
              <a:buFont typeface="Wingdings" panose="05000000000000000000" pitchFamily="2" charset="2"/>
              <a:buNone/>
              <a:defRPr/>
            </a:pPr>
            <a:endParaRPr lang="ru-RU" altLang="ru-RU" sz="2400" b="1" dirty="0"/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ru-RU" altLang="ru-RU" sz="2400" b="1" dirty="0"/>
              <a:t>Оренбург 2022</a:t>
            </a:r>
            <a:endParaRPr lang="ru-RU" sz="2400" dirty="0"/>
          </a:p>
        </p:txBody>
      </p:sp>
      <p:pic>
        <p:nvPicPr>
          <p:cNvPr id="4099" name="Picture 2" descr="C:\Documents and Settings\User\Мои документы\Мои рисунки\ФОТО\библиотека ОГ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750"/>
            <a:ext cx="454342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04788"/>
            <a:ext cx="623887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031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Мои документы\Мои рисунки\Эмблема\emblem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31640" cy="9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516993" y="1012556"/>
            <a:ext cx="8627007" cy="688252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ru-RU" sz="2300" dirty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Реализация 13 социально-образовательных проектов,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300" dirty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программ и инициатив Ассоциации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6993" y="1844824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«Педагогический Олимп»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«Интеллектуальное будущее Оренбуржья»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«Оренбургское региональное научное сообщество учащихся»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«Конкурс исследовательских работ учащихся и студентов Оренбуржья»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«Открытие таланта»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«Восхождение к Слову»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«Педагогика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</a:rPr>
              <a:t>медиаобразования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Профильная школа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</a:rPr>
              <a:t>Эпистемотека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</a:rPr>
              <a:t>Знаниетека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«Университетский лекторий для старшеклассников»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«Университетский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</a:rPr>
              <a:t>тьюториал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для одаренных учащихся»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«Оренбуржье: знаем, любим, бережем!»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«Оренбуржье многонациональное» 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4B464FB-6740-4C16-8DC8-632A0041F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94" y="47283"/>
            <a:ext cx="394511" cy="9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59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Мои документы\Мои рисунки\Эмблема\emblem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31640" cy="9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516993" y="1012556"/>
            <a:ext cx="8627007" cy="576064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ОДАРЕННЫЕ ДЕТИ  в пространстве взаимодействия :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5" descr="УО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92" y="1588620"/>
            <a:ext cx="7506580" cy="498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D67D322-8C16-4459-9925-D76528985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94" y="47283"/>
            <a:ext cx="394511" cy="9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022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Мои документы\Мои рисунки\Эмблема\emblem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31640" cy="9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19230953"/>
              </p:ext>
            </p:extLst>
          </p:nvPr>
        </p:nvGraphicFramePr>
        <p:xfrm>
          <a:off x="179512" y="1168079"/>
          <a:ext cx="88924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52BA9E91-53B7-4972-B64F-B87411294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94" y="47283"/>
            <a:ext cx="394511" cy="9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022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Мои документы\Мои рисунки\Эмблема\emblem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31640" cy="9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516993" y="1012556"/>
            <a:ext cx="8627007" cy="576064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Университетский лекторий для старшеклассников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50" y="1916832"/>
            <a:ext cx="228847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50" y="3501008"/>
            <a:ext cx="2307459" cy="146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47" y="5085184"/>
            <a:ext cx="230406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51836379"/>
              </p:ext>
            </p:extLst>
          </p:nvPr>
        </p:nvGraphicFramePr>
        <p:xfrm>
          <a:off x="517884" y="1890440"/>
          <a:ext cx="5856312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483768" y="3131676"/>
            <a:ext cx="133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ТЕМАТИКА: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569" y="3501008"/>
            <a:ext cx="5930627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«Кластерный подход к экономическому развитию Оренбуржья»;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«Статистическая методология познания: исторический аспект»;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«Дизайн третьего тысячелетия»;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«Кибербезопасность и защита данных»;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«Особенности регулирования трудовых отношений»;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 «Твоя история успеха: за что тебя будут ценить через двадцать лет?»;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«Методы изучения генетики человека»;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«Эффективная бизнес-коммуникация в Оренбуржье»;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«Молекулярная и квантовая электроника как современные направления физики».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20B731D-D53A-43EF-8E9A-D879FC37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94" y="47283"/>
            <a:ext cx="394511" cy="9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022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Мои документы\Мои рисунки\Эмблема\emblem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31640" cy="9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870563" y="551228"/>
            <a:ext cx="6797781" cy="576064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sz="2200" dirty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  </a:t>
            </a:r>
            <a:r>
              <a:rPr lang="ru-RU" sz="2200" dirty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Университетский </a:t>
            </a:r>
            <a:r>
              <a:rPr lang="ru-RU" sz="2200" dirty="0" err="1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тьюториал</a:t>
            </a:r>
            <a:r>
              <a:rPr lang="ru-RU" sz="2200" dirty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 для одаренных учащихся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http://okrug.osu.ru/FotoNews/Big/2016_10_13_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7" y="1268760"/>
            <a:ext cx="2232248" cy="148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5" y="3006596"/>
            <a:ext cx="2232248" cy="148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5" y="4761063"/>
            <a:ext cx="2245928" cy="149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55283" y="1966631"/>
            <a:ext cx="3841771" cy="484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Направления: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Русский язык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Литература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Английский язык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Экономика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Математика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Информатика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Физика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Химия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Биология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Экология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История. Краеведение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099328" y="2151423"/>
            <a:ext cx="3675014" cy="4202124"/>
            <a:chOff x="5099328" y="2151423"/>
            <a:chExt cx="3675014" cy="4202124"/>
          </a:xfrm>
        </p:grpSpPr>
        <p:sp>
          <p:nvSpPr>
            <p:cNvPr id="15" name="Полилиния 14"/>
            <p:cNvSpPr/>
            <p:nvPr/>
          </p:nvSpPr>
          <p:spPr>
            <a:xfrm rot="2585814">
              <a:off x="6812257" y="5032460"/>
              <a:ext cx="501820" cy="652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607"/>
                  </a:moveTo>
                  <a:lnTo>
                    <a:pt x="501820" y="32607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6879953" y="4228789"/>
              <a:ext cx="569186" cy="652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607"/>
                  </a:moveTo>
                  <a:lnTo>
                    <a:pt x="569186" y="32607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 rot="19004256">
              <a:off x="6816642" y="3433227"/>
              <a:ext cx="465899" cy="652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607"/>
                  </a:moveTo>
                  <a:lnTo>
                    <a:pt x="465899" y="32607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5099328" y="3148526"/>
              <a:ext cx="2209850" cy="222573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7025850" y="2151423"/>
              <a:ext cx="1390464" cy="1364923"/>
            </a:xfrm>
            <a:custGeom>
              <a:avLst/>
              <a:gdLst>
                <a:gd name="connsiteX0" fmla="*/ 0 w 1390464"/>
                <a:gd name="connsiteY0" fmla="*/ 682462 h 1364923"/>
                <a:gd name="connsiteX1" fmla="*/ 695232 w 1390464"/>
                <a:gd name="connsiteY1" fmla="*/ 0 h 1364923"/>
                <a:gd name="connsiteX2" fmla="*/ 1390464 w 1390464"/>
                <a:gd name="connsiteY2" fmla="*/ 682462 h 1364923"/>
                <a:gd name="connsiteX3" fmla="*/ 695232 w 1390464"/>
                <a:gd name="connsiteY3" fmla="*/ 1364924 h 1364923"/>
                <a:gd name="connsiteX4" fmla="*/ 0 w 1390464"/>
                <a:gd name="connsiteY4" fmla="*/ 682462 h 136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464" h="1364923">
                  <a:moveTo>
                    <a:pt x="0" y="682462"/>
                  </a:moveTo>
                  <a:cubicBezTo>
                    <a:pt x="0" y="305549"/>
                    <a:pt x="311266" y="0"/>
                    <a:pt x="695232" y="0"/>
                  </a:cubicBezTo>
                  <a:cubicBezTo>
                    <a:pt x="1079198" y="0"/>
                    <a:pt x="1390464" y="305549"/>
                    <a:pt x="1390464" y="682462"/>
                  </a:cubicBezTo>
                  <a:cubicBezTo>
                    <a:pt x="1390464" y="1059375"/>
                    <a:pt x="1079198" y="1364924"/>
                    <a:pt x="695232" y="1364924"/>
                  </a:cubicBezTo>
                  <a:cubicBezTo>
                    <a:pt x="311266" y="1364924"/>
                    <a:pt x="0" y="1059375"/>
                    <a:pt x="0" y="68246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0614" tIns="206873" rIns="210614" bIns="206873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/>
                <a:t>преподаватель ОГУ</a:t>
              </a:r>
              <a:endParaRPr lang="ru-RU" sz="1100" b="1" kern="1200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7449139" y="3565793"/>
              <a:ext cx="1325203" cy="1391206"/>
            </a:xfrm>
            <a:custGeom>
              <a:avLst/>
              <a:gdLst>
                <a:gd name="connsiteX0" fmla="*/ 0 w 1325203"/>
                <a:gd name="connsiteY0" fmla="*/ 695603 h 1391206"/>
                <a:gd name="connsiteX1" fmla="*/ 662602 w 1325203"/>
                <a:gd name="connsiteY1" fmla="*/ 0 h 1391206"/>
                <a:gd name="connsiteX2" fmla="*/ 1325204 w 1325203"/>
                <a:gd name="connsiteY2" fmla="*/ 695603 h 1391206"/>
                <a:gd name="connsiteX3" fmla="*/ 662602 w 1325203"/>
                <a:gd name="connsiteY3" fmla="*/ 1391206 h 1391206"/>
                <a:gd name="connsiteX4" fmla="*/ 0 w 1325203"/>
                <a:gd name="connsiteY4" fmla="*/ 695603 h 13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203" h="1391206">
                  <a:moveTo>
                    <a:pt x="0" y="695603"/>
                  </a:moveTo>
                  <a:cubicBezTo>
                    <a:pt x="0" y="311432"/>
                    <a:pt x="296657" y="0"/>
                    <a:pt x="662602" y="0"/>
                  </a:cubicBezTo>
                  <a:cubicBezTo>
                    <a:pt x="1028547" y="0"/>
                    <a:pt x="1325204" y="311432"/>
                    <a:pt x="1325204" y="695603"/>
                  </a:cubicBezTo>
                  <a:cubicBezTo>
                    <a:pt x="1325204" y="1079774"/>
                    <a:pt x="1028547" y="1391206"/>
                    <a:pt x="662602" y="1391206"/>
                  </a:cubicBezTo>
                  <a:cubicBezTo>
                    <a:pt x="296657" y="1391206"/>
                    <a:pt x="0" y="1079774"/>
                    <a:pt x="0" y="69560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691" tIns="211357" rIns="201691" bIns="21135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/>
                <a:t>  ученик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069882" y="5024266"/>
              <a:ext cx="1320014" cy="1329281"/>
            </a:xfrm>
            <a:custGeom>
              <a:avLst/>
              <a:gdLst>
                <a:gd name="connsiteX0" fmla="*/ 0 w 1320014"/>
                <a:gd name="connsiteY0" fmla="*/ 664641 h 1329281"/>
                <a:gd name="connsiteX1" fmla="*/ 660007 w 1320014"/>
                <a:gd name="connsiteY1" fmla="*/ 0 h 1329281"/>
                <a:gd name="connsiteX2" fmla="*/ 1320014 w 1320014"/>
                <a:gd name="connsiteY2" fmla="*/ 664641 h 1329281"/>
                <a:gd name="connsiteX3" fmla="*/ 660007 w 1320014"/>
                <a:gd name="connsiteY3" fmla="*/ 1329282 h 1329281"/>
                <a:gd name="connsiteX4" fmla="*/ 0 w 1320014"/>
                <a:gd name="connsiteY4" fmla="*/ 664641 h 132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14" h="1329281">
                  <a:moveTo>
                    <a:pt x="0" y="664641"/>
                  </a:moveTo>
                  <a:cubicBezTo>
                    <a:pt x="0" y="297570"/>
                    <a:pt x="295495" y="0"/>
                    <a:pt x="660007" y="0"/>
                  </a:cubicBezTo>
                  <a:cubicBezTo>
                    <a:pt x="1024519" y="0"/>
                    <a:pt x="1320014" y="297570"/>
                    <a:pt x="1320014" y="664641"/>
                  </a:cubicBezTo>
                  <a:cubicBezTo>
                    <a:pt x="1320014" y="1031712"/>
                    <a:pt x="1024519" y="1329282"/>
                    <a:pt x="660007" y="1329282"/>
                  </a:cubicBezTo>
                  <a:cubicBezTo>
                    <a:pt x="295495" y="1329282"/>
                    <a:pt x="0" y="1031712"/>
                    <a:pt x="0" y="66464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932" tIns="202289" rIns="200932" bIns="20228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/>
                <a:t>школьный учитель</a:t>
              </a:r>
              <a:endParaRPr lang="ru-RU" sz="1200" b="1" kern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220072" y="3960099"/>
            <a:ext cx="2016224" cy="58477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ambria" pitchFamily="18" charset="0"/>
              </a:rPr>
              <a:t>Исследовательская работа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349478" y="3045845"/>
            <a:ext cx="165184" cy="704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325404" y="4785232"/>
            <a:ext cx="189258" cy="659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250833401"/>
              </p:ext>
            </p:extLst>
          </p:nvPr>
        </p:nvGraphicFramePr>
        <p:xfrm>
          <a:off x="2855284" y="1167720"/>
          <a:ext cx="605849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2" name="Picture 2">
            <a:extLst>
              <a:ext uri="{FF2B5EF4-FFF2-40B4-BE49-F238E27FC236}">
                <a16:creationId xmlns:a16="http://schemas.microsoft.com/office/drawing/2014/main" id="{5F0FB9E6-B0DD-4F0D-A75A-58234037F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94" y="47283"/>
            <a:ext cx="394511" cy="9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022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Мои документы\Мои рисунки\Эмблема\emblem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31640" cy="9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User\Рабочий стол\стр-11-групповое-фо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3" y="1196752"/>
            <a:ext cx="8135938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516993" y="1012556"/>
            <a:ext cx="8627007" cy="576064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Проект «Педагогический Олимп»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863100A-3377-45DB-B125-DB038C91E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94" y="47283"/>
            <a:ext cx="394511" cy="9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022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Мои документы\Мои рисунки\Эмблема\emblem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31640" cy="9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516993" y="1012556"/>
            <a:ext cx="8627007" cy="576064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Профессиональное развитие педагогов</a:t>
            </a:r>
          </a:p>
        </p:txBody>
      </p:sp>
      <p:pic>
        <p:nvPicPr>
          <p:cNvPr id="5" name="Picture 4" descr="_CHE19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671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User\Рабочий стол\для августа\Буклет\Обложка\2017_02_02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7084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13104577"/>
              </p:ext>
            </p:extLst>
          </p:nvPr>
        </p:nvGraphicFramePr>
        <p:xfrm>
          <a:off x="530173" y="1588620"/>
          <a:ext cx="4300323" cy="534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3479FCD3-042C-4B61-8DA5-8C3C26837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94" y="47283"/>
            <a:ext cx="394511" cy="9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022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51837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Segoe UI" pitchFamily="34" charset="0"/>
                <a:ea typeface="Verdana" pitchFamily="34" charset="0"/>
                <a:cs typeface="Segoe UI" pitchFamily="34" charset="0"/>
                <a:hlinkClick r:id="rId2"/>
              </a:rPr>
              <a:t>http://okrug.osu.ru</a:t>
            </a:r>
            <a:endParaRPr lang="ru-RU" sz="3200" dirty="0">
              <a:solidFill>
                <a:schemeClr val="bg1"/>
              </a:solidFill>
              <a:latin typeface="Segoe UI" pitchFamily="34" charset="0"/>
              <a:ea typeface="Verdana" pitchFamily="34" charset="0"/>
              <a:cs typeface="Segoe UI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0D144B-85D2-41B3-B1FD-BFA46A66F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94" y="47283"/>
            <a:ext cx="394511" cy="9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User\Мои документы\Мои рисунки\Эмблема\emblema.tif">
            <a:extLst>
              <a:ext uri="{FF2B5EF4-FFF2-40B4-BE49-F238E27FC236}">
                <a16:creationId xmlns:a16="http://schemas.microsoft.com/office/drawing/2014/main" id="{F128D82D-88E5-4145-BD7D-28D539B79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31640" cy="9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CA8F54-E9C3-4819-A24F-3B9039F31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2" y="961267"/>
            <a:ext cx="9144000" cy="564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22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Мои документы\Мои рисунки\Эмблема\emblema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31640" cy="9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09" y="4270749"/>
            <a:ext cx="3161133" cy="211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32509603"/>
              </p:ext>
            </p:extLst>
          </p:nvPr>
        </p:nvGraphicFramePr>
        <p:xfrm>
          <a:off x="528825" y="1426433"/>
          <a:ext cx="3406936" cy="56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Объект 3"/>
          <p:cNvSpPr txBox="1">
            <a:spLocks/>
          </p:cNvSpPr>
          <p:nvPr/>
        </p:nvSpPr>
        <p:spPr>
          <a:xfrm>
            <a:off x="516993" y="1012556"/>
            <a:ext cx="8627007" cy="576064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ru-RU" sz="1900" dirty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Областной конкурс исследовательских работ учащихся и студентов Оренбуржья 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708509106"/>
              </p:ext>
            </p:extLst>
          </p:nvPr>
        </p:nvGraphicFramePr>
        <p:xfrm>
          <a:off x="2674338" y="3212976"/>
          <a:ext cx="309691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6" name="Picture 2" descr="http://okrug.osu.ru/FotoNews/Big/2017_04_27_25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09" y="1916832"/>
            <a:ext cx="312609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AB82566-48EA-4A57-882B-00E9864C6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94" y="47283"/>
            <a:ext cx="394511" cy="9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139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Мои документы\Мои рисунки\Эмблема\emblem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31640" cy="9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516993" y="1012556"/>
            <a:ext cx="8627007" cy="576064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dirty="0">
                <a:solidFill>
                  <a:prstClr val="white"/>
                </a:solidFill>
                <a:ea typeface="Verdana" pitchFamily="34" charset="0"/>
                <a:cs typeface="Verdana" pitchFamily="34" charset="0"/>
              </a:rPr>
              <a:t>Конкурс исследовательских работ учащихся и студентов Оренбуржья: динамика количественных показателей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068904"/>
              </p:ext>
            </p:extLst>
          </p:nvPr>
        </p:nvGraphicFramePr>
        <p:xfrm>
          <a:off x="694501" y="1588620"/>
          <a:ext cx="9144000" cy="256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949224"/>
              </p:ext>
            </p:extLst>
          </p:nvPr>
        </p:nvGraphicFramePr>
        <p:xfrm>
          <a:off x="694501" y="4253498"/>
          <a:ext cx="8449499" cy="1118983"/>
        </p:xfrm>
        <a:graphic>
          <a:graphicData uri="http://schemas.openxmlformats.org/drawingml/2006/table">
            <a:tbl>
              <a:tblPr/>
              <a:tblGrid>
                <a:gridCol w="630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69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7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53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71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32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713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713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713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957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84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II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III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IV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VI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VII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VIII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IX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XI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XII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XIV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XV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XVI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Кол-во секций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Кол-во работ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70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137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345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363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393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396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376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429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465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487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552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2F90FFE5-0D65-40EC-84B1-2BE513F2F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94" y="47283"/>
            <a:ext cx="394511" cy="9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781DFCD4-5D59-4E0D-BD38-0A49A0BEF2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92873"/>
              </p:ext>
            </p:extLst>
          </p:nvPr>
        </p:nvGraphicFramePr>
        <p:xfrm>
          <a:off x="694501" y="5372481"/>
          <a:ext cx="3274480" cy="1118983"/>
        </p:xfrm>
        <a:graphic>
          <a:graphicData uri="http://schemas.openxmlformats.org/drawingml/2006/table">
            <a:tbl>
              <a:tblPr/>
              <a:tblGrid>
                <a:gridCol w="630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4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XVII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XVIII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XIX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XX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XXI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Кол-во секций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Кол-во работ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557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559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477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527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04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041979" cy="2736304"/>
          </a:xfrm>
        </p:spPr>
        <p:txBody>
          <a:bodyPr>
            <a:normAutofit fontScale="90000"/>
          </a:bodyPr>
          <a:lstStyle/>
          <a:p>
            <a:br>
              <a:rPr lang="ru-RU" sz="1800" b="1" dirty="0">
                <a:solidFill>
                  <a:srgbClr val="2741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rgbClr val="2741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rgbClr val="2741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2741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br>
              <a:rPr lang="ru-RU" sz="4000" b="1" dirty="0">
                <a:solidFill>
                  <a:srgbClr val="2741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2741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проектов и программ </a:t>
            </a:r>
            <a:br>
              <a:rPr lang="ru-RU" sz="4000" b="1" dirty="0">
                <a:solidFill>
                  <a:srgbClr val="2741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2741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цифровом пространстве</a:t>
            </a:r>
            <a:br>
              <a:rPr lang="ru-RU" sz="4000" b="1" dirty="0">
                <a:solidFill>
                  <a:srgbClr val="2741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2741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университетского кластера</a:t>
            </a:r>
            <a:br>
              <a:rPr lang="ru-RU" sz="4000" b="1" dirty="0">
                <a:solidFill>
                  <a:srgbClr val="2741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2741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2741C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7631" y="5301208"/>
            <a:ext cx="6400760" cy="1152128"/>
          </a:xfrm>
        </p:spPr>
        <p:txBody>
          <a:bodyPr>
            <a:normAutofit fontScale="62500" lnSpcReduction="20000"/>
          </a:bodyPr>
          <a:lstStyle/>
          <a:p>
            <a:pPr lvl="0" algn="r">
              <a:lnSpc>
                <a:spcPct val="120000"/>
              </a:lnSpc>
              <a:spcBef>
                <a:spcPts val="0"/>
              </a:spcBef>
            </a:pPr>
            <a:endParaRPr lang="ru-RU" sz="1200" b="1" kern="0" dirty="0">
              <a:solidFill>
                <a:srgbClr val="2727C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ru-RU" sz="2400" b="1" kern="0" dirty="0">
                <a:solidFill>
                  <a:srgbClr val="272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 Каргапольцева, </a:t>
            </a:r>
          </a:p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ru-RU" sz="2400" b="1" kern="0" dirty="0">
                <a:solidFill>
                  <a:srgbClr val="2727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педагогических  наук, профессор Оренбургского государственного университета, директор Ассоциации «Оренбургский университетский (учебный) округ»</a:t>
            </a:r>
            <a:endParaRPr lang="ru-RU" sz="2400" dirty="0">
              <a:solidFill>
                <a:srgbClr val="2727C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017" y="216750"/>
            <a:ext cx="623179" cy="14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User\Мои документы\Мои рисунки\Эмблема\emblema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16" y="134675"/>
            <a:ext cx="21621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469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Мои документы\Мои рисунки\Эмблема\emblem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31640" cy="9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516993" y="1012556"/>
            <a:ext cx="8627007" cy="576064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Сетевое взаимодействие с учреждениями дополнительного образования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238" y="2636912"/>
            <a:ext cx="824322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Учебно-исследовательская деятельность областной очно-заочной школы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(3-4 года) «Академия юных талантов «Созвездие» включает:</a:t>
            </a:r>
          </a:p>
          <a:p>
            <a:endParaRPr lang="ru-RU" sz="8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индивидуальные образовательные маршруты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теоретические и практические задания для заочной формы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межсессионные индивидуальные консультации руководителей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использование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интернет-ресурсов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проведение профильных смен в период школьных каникул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летняя школа, краткосрочные экспедиции в окружающей среде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конференции, олимпиады, конкурсы различного уровня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6992" y="1772816"/>
            <a:ext cx="8482991" cy="3693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chemeClr val="bg1"/>
                </a:solidFill>
              </a:rPr>
              <a:t>ГАУДО «Оренбургский областной детско-юношеский многопрофильный центр»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3ACBFA6-E7D0-4664-9FB0-4333DF370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94" y="47283"/>
            <a:ext cx="394511" cy="9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414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Мои документы\Мои рисунки\Эмблема\emblem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31640" cy="9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516993" y="1012556"/>
            <a:ext cx="8627007" cy="576064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Сетевое взаимодействие с учреждениями дополнительного образования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1600" y="5229200"/>
            <a:ext cx="802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88992" y="1830114"/>
            <a:ext cx="5292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Областная очно-заочная школа </a:t>
            </a:r>
          </a:p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«Академия юных талантов «Созвездие»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12168" y="2852936"/>
            <a:ext cx="1656184" cy="726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/>
              <a:t>более 800 учащихся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39344" y="2832996"/>
            <a:ext cx="1665312" cy="726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39 территорий области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75648" y="2852936"/>
            <a:ext cx="1692696" cy="726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24 преподавателя ОГУ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23808" y="4188179"/>
            <a:ext cx="3406688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Направления работы:</a:t>
            </a:r>
          </a:p>
          <a:p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эколого-биологическое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физико-математическое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физико-химическое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историко-краеведческое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90C608F-73A7-4694-BEBC-C9DCDD470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94" y="47283"/>
            <a:ext cx="394511" cy="9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963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98713A9-1456-4046-B17D-74537EDB6924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95288" y="476250"/>
            <a:ext cx="8291512" cy="22177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900" dirty="0"/>
          </a:p>
        </p:txBody>
      </p:sp>
      <p:pic>
        <p:nvPicPr>
          <p:cNvPr id="5" name="Picture 4" descr="C:\Documents and Settings\User\Мои документы\Мои рисунки\Эмблема\emblema.tif">
            <a:extLst>
              <a:ext uri="{FF2B5EF4-FFF2-40B4-BE49-F238E27FC236}">
                <a16:creationId xmlns:a16="http://schemas.microsoft.com/office/drawing/2014/main" id="{B212891C-F0C7-41EE-9A73-98C10F043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31640" cy="9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EBA84E5E-D9A2-4D60-AADF-F85BA64211EE}"/>
              </a:ext>
            </a:extLst>
          </p:cNvPr>
          <p:cNvSpPr txBox="1">
            <a:spLocks/>
          </p:cNvSpPr>
          <p:nvPr/>
        </p:nvSpPr>
        <p:spPr>
          <a:xfrm>
            <a:off x="516993" y="1040345"/>
            <a:ext cx="8627007" cy="576064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Сетевое взаимодействие с учреждениями дополнительного образования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824AC6F-12D0-452C-991E-D3DAC6FC9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94" y="47283"/>
            <a:ext cx="394511" cy="9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krug.osu.ru/img/event/2022/2022_06_16/01.jpg">
            <a:extLst>
              <a:ext uri="{FF2B5EF4-FFF2-40B4-BE49-F238E27FC236}">
                <a16:creationId xmlns:a16="http://schemas.microsoft.com/office/drawing/2014/main" id="{E2CA88B0-1493-4E3A-8D66-9225EF5C6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9" y="1752953"/>
            <a:ext cx="8719119" cy="490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416E6C-C1BF-44C4-92F6-4D2792E7D562}"/>
              </a:ext>
            </a:extLst>
          </p:cNvPr>
          <p:cNvSpPr/>
          <p:nvPr/>
        </p:nvSpPr>
        <p:spPr>
          <a:xfrm>
            <a:off x="4541044" y="1942082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9297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Областной Дворец творчества детей и молодежи </a:t>
            </a:r>
          </a:p>
          <a:p>
            <a:pPr algn="ctr"/>
            <a:r>
              <a:rPr lang="ru-RU" sz="2400" b="1" dirty="0">
                <a:solidFill>
                  <a:srgbClr val="19297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им. В.П. Поляничко</a:t>
            </a:r>
            <a:endParaRPr lang="ru-RU" sz="2400" b="1" dirty="0">
              <a:solidFill>
                <a:srgbClr val="192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23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98713A9-1456-4046-B17D-74537EDB6924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95288" y="476250"/>
            <a:ext cx="8291512" cy="22177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900" dirty="0"/>
          </a:p>
        </p:txBody>
      </p:sp>
      <p:pic>
        <p:nvPicPr>
          <p:cNvPr id="5" name="Picture 4" descr="C:\Documents and Settings\User\Мои документы\Мои рисунки\Эмблема\emblema.tif">
            <a:extLst>
              <a:ext uri="{FF2B5EF4-FFF2-40B4-BE49-F238E27FC236}">
                <a16:creationId xmlns:a16="http://schemas.microsoft.com/office/drawing/2014/main" id="{B212891C-F0C7-41EE-9A73-98C10F043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31640" cy="9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EBA84E5E-D9A2-4D60-AADF-F85BA64211EE}"/>
              </a:ext>
            </a:extLst>
          </p:cNvPr>
          <p:cNvSpPr txBox="1">
            <a:spLocks/>
          </p:cNvSpPr>
          <p:nvPr/>
        </p:nvSpPr>
        <p:spPr>
          <a:xfrm>
            <a:off x="516993" y="1040345"/>
            <a:ext cx="8627007" cy="576064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Сетевое взаимодействие с учреждениями дополнительного образования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824AC6F-12D0-452C-991E-D3DAC6FC9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94" y="47283"/>
            <a:ext cx="394511" cy="9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416E6C-C1BF-44C4-92F6-4D2792E7D562}"/>
              </a:ext>
            </a:extLst>
          </p:cNvPr>
          <p:cNvSpPr/>
          <p:nvPr/>
        </p:nvSpPr>
        <p:spPr>
          <a:xfrm>
            <a:off x="5039544" y="2462112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9297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Дворец творчества детей </a:t>
            </a:r>
            <a:endParaRPr lang="en-US" sz="2400" b="1" dirty="0">
              <a:solidFill>
                <a:srgbClr val="19297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>
                <a:solidFill>
                  <a:srgbClr val="19297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молодежи г. Оренбурга</a:t>
            </a:r>
          </a:p>
        </p:txBody>
      </p:sp>
      <p:pic>
        <p:nvPicPr>
          <p:cNvPr id="1028" name="Picture 4" descr="http://okrug.osu.ru/FotoNews/Big/2019_10_08_04.jpg">
            <a:extLst>
              <a:ext uri="{FF2B5EF4-FFF2-40B4-BE49-F238E27FC236}">
                <a16:creationId xmlns:a16="http://schemas.microsoft.com/office/drawing/2014/main" id="{6BEE0B30-9833-4220-9637-1550DDE4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2" y="4005064"/>
            <a:ext cx="39943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okrug.osu.ru/img/event/2022/2022_05_17/14.jpg">
            <a:extLst>
              <a:ext uri="{FF2B5EF4-FFF2-40B4-BE49-F238E27FC236}">
                <a16:creationId xmlns:a16="http://schemas.microsoft.com/office/drawing/2014/main" id="{AFB16A6E-EE14-441C-ACA7-983898611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0" y="2060848"/>
            <a:ext cx="4269467" cy="28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48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Мои документы\Мои рисунки\Эмблема\emblem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31640" cy="9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516993" y="1012556"/>
            <a:ext cx="8627007" cy="576064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latin typeface="+mj-lt"/>
              </a:rPr>
              <a:t>Направления деятельности университетского кластера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6992" y="1700808"/>
            <a:ext cx="8735527" cy="580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/>
                </a:solidFill>
                <a:latin typeface="+mj-lt"/>
              </a:rPr>
              <a:t>Распространение инновационного педагогического опыта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Развитие творческого потенциала педагога, научно-методическое сопровождение профессиональных конкурсов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b="1" dirty="0">
                <a:solidFill>
                  <a:srgbClr val="1F497D"/>
                </a:solidFill>
              </a:rPr>
              <a:t>Внедрение современных образовательных технологий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/>
                </a:solidFill>
                <a:latin typeface="+mj-lt"/>
              </a:rPr>
              <a:t>Формирование единого цифрового образовательного пространства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/>
                </a:solidFill>
                <a:latin typeface="+mj-lt"/>
              </a:rPr>
              <a:t>Интеллектуальное развитие детей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/>
                </a:solidFill>
                <a:latin typeface="+mj-lt"/>
              </a:rPr>
              <a:t>Организация исследовательской деятельности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Сопровождение одаренных и способных обучающихся</a:t>
            </a:r>
            <a:endParaRPr lang="ru-RU" sz="2200" b="1" dirty="0">
              <a:solidFill>
                <a:schemeClr val="tx2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/>
                </a:solidFill>
                <a:latin typeface="+mj-lt"/>
              </a:rPr>
              <a:t>Модернизация системы </a:t>
            </a:r>
            <a:r>
              <a:rPr lang="ru-RU" sz="2200" b="1" dirty="0" err="1">
                <a:solidFill>
                  <a:schemeClr val="tx2"/>
                </a:solidFill>
                <a:latin typeface="+mj-lt"/>
              </a:rPr>
              <a:t>профориентационной</a:t>
            </a:r>
            <a:r>
              <a:rPr lang="ru-RU" sz="2200" b="1" dirty="0">
                <a:solidFill>
                  <a:schemeClr val="tx2"/>
                </a:solidFill>
                <a:latin typeface="+mj-lt"/>
              </a:rPr>
              <a:t> работы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sz="2000" dirty="0">
              <a:solidFill>
                <a:schemeClr val="tx2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4ABB189-3F99-4550-B8D0-EC92AA465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94" y="47283"/>
            <a:ext cx="394511" cy="9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321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User\Мои документы\Мои рисунки\ФОТО\2014-2015\Форум  I НКО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791" y="3481551"/>
            <a:ext cx="4354589" cy="29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" y="204902"/>
            <a:ext cx="4354589" cy="289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A11481-37D0-4F08-8BCF-4D0069677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22" y="3481550"/>
            <a:ext cx="4493214" cy="29969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C155D6-841E-4F38-BEA8-4C530B64C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791" y="273726"/>
            <a:ext cx="4450342" cy="2968378"/>
          </a:xfrm>
          <a:prstGeom prst="rect">
            <a:avLst/>
          </a:prstGeom>
        </p:spPr>
      </p:pic>
      <p:pic>
        <p:nvPicPr>
          <p:cNvPr id="11" name="Picture 4" descr="C:\Documents and Settings\User\Мои документы\Мои рисунки\Эмблема\emblema.tif">
            <a:extLst>
              <a:ext uri="{FF2B5EF4-FFF2-40B4-BE49-F238E27FC236}">
                <a16:creationId xmlns:a16="http://schemas.microsoft.com/office/drawing/2014/main" id="{9CF72DBC-BD4C-4CF7-A509-5FCF1D17E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25" y="2486020"/>
            <a:ext cx="2080377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928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Мои документы\Мои рисунки\Эмблема\emblem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31640" cy="9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2852936"/>
            <a:ext cx="6570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БЛАГОДАРИМ ЗА ВНИМАНИЕ!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102FEE1-95A0-4B90-A7EC-DFC06F62B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792" y="92030"/>
            <a:ext cx="509776" cy="118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20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User\Мои документы\Мои рисунки\Эмблема\emblem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31640" cy="9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-4402732" y="967809"/>
            <a:ext cx="13295211" cy="6450017"/>
            <a:chOff x="-5654093" y="601754"/>
            <a:chExt cx="14511733" cy="6860819"/>
          </a:xfrm>
        </p:grpSpPr>
        <p:sp>
          <p:nvSpPr>
            <p:cNvPr id="9" name="Арка 8"/>
            <p:cNvSpPr/>
            <p:nvPr/>
          </p:nvSpPr>
          <p:spPr>
            <a:xfrm>
              <a:off x="-5654093" y="601754"/>
              <a:ext cx="6860819" cy="6860819"/>
            </a:xfrm>
            <a:prstGeom prst="blockArc">
              <a:avLst>
                <a:gd name="adj1" fmla="val 18900000"/>
                <a:gd name="adj2" fmla="val 2700000"/>
                <a:gd name="adj3" fmla="val 315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814931" y="1954973"/>
              <a:ext cx="8042709" cy="1274185"/>
            </a:xfrm>
            <a:custGeom>
              <a:avLst/>
              <a:gdLst>
                <a:gd name="connsiteX0" fmla="*/ 0 w 8042709"/>
                <a:gd name="connsiteY0" fmla="*/ 0 h 1019348"/>
                <a:gd name="connsiteX1" fmla="*/ 8042709 w 8042709"/>
                <a:gd name="connsiteY1" fmla="*/ 0 h 1019348"/>
                <a:gd name="connsiteX2" fmla="*/ 8042709 w 8042709"/>
                <a:gd name="connsiteY2" fmla="*/ 1019348 h 1019348"/>
                <a:gd name="connsiteX3" fmla="*/ 0 w 8042709"/>
                <a:gd name="connsiteY3" fmla="*/ 1019348 h 1019348"/>
                <a:gd name="connsiteX4" fmla="*/ 0 w 8042709"/>
                <a:gd name="connsiteY4" fmla="*/ 0 h 101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2709" h="1019348">
                  <a:moveTo>
                    <a:pt x="0" y="0"/>
                  </a:moveTo>
                  <a:lnTo>
                    <a:pt x="8042709" y="0"/>
                  </a:lnTo>
                  <a:lnTo>
                    <a:pt x="8042709" y="1019348"/>
                  </a:lnTo>
                  <a:lnTo>
                    <a:pt x="0" y="10193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09108" tIns="55880" rIns="55880" bIns="55880" numCol="1" spcCol="1270" anchor="ctr" anchorCtr="0">
              <a:noAutofit/>
            </a:bodyPr>
            <a:lstStyle/>
            <a:p>
              <a:pPr lvl="0" algn="l" defTabSz="977900">
                <a:spcBef>
                  <a:spcPct val="0"/>
                </a:spcBef>
              </a:pPr>
              <a:r>
                <a:rPr lang="ru-RU" sz="2200" kern="1200" dirty="0">
                  <a:solidFill>
                    <a:schemeClr val="tx2"/>
                  </a:solidFill>
                </a:rPr>
                <a:t>координация деятельности и совершенствование методов общественно-государственного управления коллективами образовательных учреждений 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07504" y="1954974"/>
              <a:ext cx="1274185" cy="1274185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1144955" y="3627343"/>
              <a:ext cx="7672176" cy="1019348"/>
            </a:xfrm>
            <a:custGeom>
              <a:avLst/>
              <a:gdLst>
                <a:gd name="connsiteX0" fmla="*/ 0 w 7672176"/>
                <a:gd name="connsiteY0" fmla="*/ 0 h 1019348"/>
                <a:gd name="connsiteX1" fmla="*/ 7672176 w 7672176"/>
                <a:gd name="connsiteY1" fmla="*/ 0 h 1019348"/>
                <a:gd name="connsiteX2" fmla="*/ 7672176 w 7672176"/>
                <a:gd name="connsiteY2" fmla="*/ 1019348 h 1019348"/>
                <a:gd name="connsiteX3" fmla="*/ 0 w 7672176"/>
                <a:gd name="connsiteY3" fmla="*/ 1019348 h 1019348"/>
                <a:gd name="connsiteX4" fmla="*/ 0 w 7672176"/>
                <a:gd name="connsiteY4" fmla="*/ 0 h 101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2176" h="1019348">
                  <a:moveTo>
                    <a:pt x="0" y="0"/>
                  </a:moveTo>
                  <a:lnTo>
                    <a:pt x="7672176" y="0"/>
                  </a:lnTo>
                  <a:lnTo>
                    <a:pt x="7672176" y="1019348"/>
                  </a:lnTo>
                  <a:lnTo>
                    <a:pt x="0" y="10193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09108" tIns="55880" rIns="55880" bIns="55880" numCol="1" spcCol="1270" anchor="ctr" anchorCtr="0">
              <a:noAutofit/>
            </a:bodyPr>
            <a:lstStyle/>
            <a:p>
              <a:pPr lvl="0" algn="l" defTabSz="977900">
                <a:spcBef>
                  <a:spcPct val="0"/>
                </a:spcBef>
              </a:pPr>
              <a:r>
                <a:rPr lang="ru-RU" sz="2200" kern="1200" dirty="0">
                  <a:solidFill>
                    <a:schemeClr val="tx2"/>
                  </a:solidFill>
                </a:rPr>
                <a:t>академическая интеграция, преемственность </a:t>
              </a:r>
            </a:p>
            <a:p>
              <a:pPr lvl="0" algn="l" defTabSz="977900">
                <a:spcBef>
                  <a:spcPct val="0"/>
                </a:spcBef>
              </a:pPr>
              <a:r>
                <a:rPr lang="ru-RU" sz="2200" kern="1200" dirty="0">
                  <a:solidFill>
                    <a:schemeClr val="tx2"/>
                  </a:solidFill>
                </a:rPr>
                <a:t>и непрерывность системы образования на всех уровнях 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46413" y="3468069"/>
              <a:ext cx="1274185" cy="1274185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814931" y="5124510"/>
              <a:ext cx="8042709" cy="1019348"/>
            </a:xfrm>
            <a:custGeom>
              <a:avLst/>
              <a:gdLst>
                <a:gd name="connsiteX0" fmla="*/ 0 w 8042709"/>
                <a:gd name="connsiteY0" fmla="*/ 0 h 1019348"/>
                <a:gd name="connsiteX1" fmla="*/ 8042709 w 8042709"/>
                <a:gd name="connsiteY1" fmla="*/ 0 h 1019348"/>
                <a:gd name="connsiteX2" fmla="*/ 8042709 w 8042709"/>
                <a:gd name="connsiteY2" fmla="*/ 1019348 h 1019348"/>
                <a:gd name="connsiteX3" fmla="*/ 0 w 8042709"/>
                <a:gd name="connsiteY3" fmla="*/ 1019348 h 1019348"/>
                <a:gd name="connsiteX4" fmla="*/ 0 w 8042709"/>
                <a:gd name="connsiteY4" fmla="*/ 0 h 101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2709" h="1019348">
                  <a:moveTo>
                    <a:pt x="0" y="0"/>
                  </a:moveTo>
                  <a:lnTo>
                    <a:pt x="8042709" y="0"/>
                  </a:lnTo>
                  <a:lnTo>
                    <a:pt x="8042709" y="1019348"/>
                  </a:lnTo>
                  <a:lnTo>
                    <a:pt x="0" y="10193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09108" tIns="55880" rIns="55880" bIns="5588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>
                  <a:solidFill>
                    <a:schemeClr val="tx2"/>
                  </a:solidFill>
                </a:rPr>
                <a:t>внедрение передовых идей в области образования</a:t>
              </a: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07504" y="4981164"/>
              <a:ext cx="1274185" cy="1274185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" name="Объект 3"/>
          <p:cNvSpPr txBox="1">
            <a:spLocks/>
          </p:cNvSpPr>
          <p:nvPr/>
        </p:nvSpPr>
        <p:spPr>
          <a:xfrm>
            <a:off x="516993" y="1012556"/>
            <a:ext cx="8627007" cy="576064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white"/>
                </a:solidFill>
                <a:latin typeface="+mj-lt"/>
                <a:ea typeface="Verdana" pitchFamily="34" charset="0"/>
                <a:cs typeface="Segoe UI" pitchFamily="34" charset="0"/>
              </a:rPr>
              <a:t>Цели и задачи Ассоциации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Verdana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6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User\Мои документы\Мои рисунки\Эмблема\emblem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164" y="21554"/>
            <a:ext cx="1331640" cy="9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-4402732" y="967809"/>
            <a:ext cx="13449653" cy="6450017"/>
            <a:chOff x="-5654093" y="601754"/>
            <a:chExt cx="14680307" cy="6860819"/>
          </a:xfrm>
        </p:grpSpPr>
        <p:sp>
          <p:nvSpPr>
            <p:cNvPr id="9" name="Арка 8"/>
            <p:cNvSpPr/>
            <p:nvPr/>
          </p:nvSpPr>
          <p:spPr>
            <a:xfrm>
              <a:off x="-5654093" y="601754"/>
              <a:ext cx="6860819" cy="6860819"/>
            </a:xfrm>
            <a:prstGeom prst="blockArc">
              <a:avLst>
                <a:gd name="adj1" fmla="val 18900000"/>
                <a:gd name="adj2" fmla="val 2700000"/>
                <a:gd name="adj3" fmla="val 315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814931" y="1954973"/>
              <a:ext cx="8042709" cy="1274185"/>
            </a:xfrm>
            <a:custGeom>
              <a:avLst/>
              <a:gdLst>
                <a:gd name="connsiteX0" fmla="*/ 0 w 8042709"/>
                <a:gd name="connsiteY0" fmla="*/ 0 h 1019348"/>
                <a:gd name="connsiteX1" fmla="*/ 8042709 w 8042709"/>
                <a:gd name="connsiteY1" fmla="*/ 0 h 1019348"/>
                <a:gd name="connsiteX2" fmla="*/ 8042709 w 8042709"/>
                <a:gd name="connsiteY2" fmla="*/ 1019348 h 1019348"/>
                <a:gd name="connsiteX3" fmla="*/ 0 w 8042709"/>
                <a:gd name="connsiteY3" fmla="*/ 1019348 h 1019348"/>
                <a:gd name="connsiteX4" fmla="*/ 0 w 8042709"/>
                <a:gd name="connsiteY4" fmla="*/ 0 h 101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2709" h="1019348">
                  <a:moveTo>
                    <a:pt x="0" y="0"/>
                  </a:moveTo>
                  <a:lnTo>
                    <a:pt x="8042709" y="0"/>
                  </a:lnTo>
                  <a:lnTo>
                    <a:pt x="8042709" y="1019348"/>
                  </a:lnTo>
                  <a:lnTo>
                    <a:pt x="0" y="10193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09108" tIns="55880" rIns="55880" bIns="55880" numCol="1" spcCol="1270" anchor="ctr" anchorCtr="0">
              <a:noAutofit/>
            </a:bodyPr>
            <a:lstStyle/>
            <a:p>
              <a:pPr defTabSz="977900">
                <a:spcBef>
                  <a:spcPct val="0"/>
                </a:spcBef>
              </a:pPr>
              <a:r>
                <a:rPr lang="ru-RU" sz="1600" dirty="0">
                  <a:solidFill>
                    <a:srgbClr val="1F497D"/>
                  </a:solidFill>
                </a:rPr>
                <a:t>проектирование открытого образовательного сообщества, структурно-компонентного расширения границ образовательной  общности, поляризации образовательной среды посредством выделения разноакцентированных образовательных пространств; 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07504" y="1954974"/>
              <a:ext cx="1274185" cy="1274185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1144955" y="3595062"/>
              <a:ext cx="7672176" cy="1051630"/>
            </a:xfrm>
            <a:custGeom>
              <a:avLst/>
              <a:gdLst>
                <a:gd name="connsiteX0" fmla="*/ 0 w 7672176"/>
                <a:gd name="connsiteY0" fmla="*/ 0 h 1019348"/>
                <a:gd name="connsiteX1" fmla="*/ 7672176 w 7672176"/>
                <a:gd name="connsiteY1" fmla="*/ 0 h 1019348"/>
                <a:gd name="connsiteX2" fmla="*/ 7672176 w 7672176"/>
                <a:gd name="connsiteY2" fmla="*/ 1019348 h 1019348"/>
                <a:gd name="connsiteX3" fmla="*/ 0 w 7672176"/>
                <a:gd name="connsiteY3" fmla="*/ 1019348 h 1019348"/>
                <a:gd name="connsiteX4" fmla="*/ 0 w 7672176"/>
                <a:gd name="connsiteY4" fmla="*/ 0 h 101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2176" h="1019348">
                  <a:moveTo>
                    <a:pt x="0" y="0"/>
                  </a:moveTo>
                  <a:lnTo>
                    <a:pt x="7672176" y="0"/>
                  </a:lnTo>
                  <a:lnTo>
                    <a:pt x="7672176" y="1019348"/>
                  </a:lnTo>
                  <a:lnTo>
                    <a:pt x="0" y="10193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09108" tIns="55880" rIns="55880" bIns="55880" numCol="1" spcCol="1270" anchor="ctr" anchorCtr="0">
              <a:noAutofit/>
            </a:bodyPr>
            <a:lstStyle/>
            <a:p>
              <a:pPr defTabSz="977900">
                <a:spcBef>
                  <a:spcPct val="0"/>
                </a:spcBef>
              </a:pPr>
              <a:r>
                <a:rPr lang="ru-RU" sz="1600" dirty="0">
                  <a:solidFill>
                    <a:srgbClr val="1F497D"/>
                  </a:solidFill>
                </a:rPr>
                <a:t>создание высокотехнологичной информационно насыщенной образовательной среды на принципах сетевого взаимодействия и социального партнерства, в том числе, в рамках реализации проектов цифровизации образования;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46413" y="3468069"/>
              <a:ext cx="1274185" cy="1274185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983505" y="5236001"/>
              <a:ext cx="8042709" cy="1019348"/>
            </a:xfrm>
            <a:custGeom>
              <a:avLst/>
              <a:gdLst>
                <a:gd name="connsiteX0" fmla="*/ 0 w 8042709"/>
                <a:gd name="connsiteY0" fmla="*/ 0 h 1019348"/>
                <a:gd name="connsiteX1" fmla="*/ 8042709 w 8042709"/>
                <a:gd name="connsiteY1" fmla="*/ 0 h 1019348"/>
                <a:gd name="connsiteX2" fmla="*/ 8042709 w 8042709"/>
                <a:gd name="connsiteY2" fmla="*/ 1019348 h 1019348"/>
                <a:gd name="connsiteX3" fmla="*/ 0 w 8042709"/>
                <a:gd name="connsiteY3" fmla="*/ 1019348 h 1019348"/>
                <a:gd name="connsiteX4" fmla="*/ 0 w 8042709"/>
                <a:gd name="connsiteY4" fmla="*/ 0 h 101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2709" h="1019348">
                  <a:moveTo>
                    <a:pt x="0" y="0"/>
                  </a:moveTo>
                  <a:lnTo>
                    <a:pt x="8042709" y="0"/>
                  </a:lnTo>
                  <a:lnTo>
                    <a:pt x="8042709" y="1019348"/>
                  </a:lnTo>
                  <a:lnTo>
                    <a:pt x="0" y="10193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09108" tIns="55880" rIns="55880" bIns="55880" numCol="1" spcCol="1270" anchor="ctr" anchorCtr="0">
              <a:noAutofit/>
            </a:bodyPr>
            <a:lstStyle/>
            <a:p>
              <a:pPr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rgbClr val="1F497D"/>
                  </a:solidFill>
                </a:rPr>
                <a:t>реализация кластерного  подхода к  построению  образовательного пространства,  включая  создание образовательно-предметных кластеров, совместную разработку     комплексных   развивающих программ,  социокультурных практик и   образовательных взаимодействий.</a:t>
              </a: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07504" y="4981164"/>
              <a:ext cx="1274185" cy="1274185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" name="Объект 3"/>
          <p:cNvSpPr txBox="1">
            <a:spLocks/>
          </p:cNvSpPr>
          <p:nvPr/>
        </p:nvSpPr>
        <p:spPr>
          <a:xfrm>
            <a:off x="521081" y="994677"/>
            <a:ext cx="8622919" cy="576064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white"/>
                </a:solidFill>
                <a:ea typeface="Verdana" pitchFamily="34" charset="0"/>
                <a:cs typeface="Segoe UI" pitchFamily="34" charset="0"/>
              </a:rPr>
              <a:t>Доминанты современного образования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120C7D6-43FD-42C5-9E18-EE55A0C3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94" y="47283"/>
            <a:ext cx="394511" cy="9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82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404813"/>
            <a:ext cx="7918450" cy="59769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ru-RU" sz="3600" i="1" dirty="0">
                <a:latin typeface="Times New Roman" panose="02020603050405020304" pitchFamily="18" charset="0"/>
              </a:rPr>
              <a:t>	</a:t>
            </a:r>
            <a:endParaRPr lang="ru-RU" sz="3100" i="1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95288" y="260350"/>
            <a:ext cx="8424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922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24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F497D">
                    <a:lumMod val="75000"/>
                  </a:srgbClr>
                </a:solidFill>
                <a:cs typeface="Segoe UI" pitchFamily="34" charset="0"/>
              </a:rPr>
              <a:t>Ассоциация </a:t>
            </a:r>
            <a:br>
              <a:rPr lang="ru-RU" sz="2800" b="1" dirty="0">
                <a:solidFill>
                  <a:srgbClr val="1F497D">
                    <a:lumMod val="75000"/>
                  </a:srgbClr>
                </a:solidFill>
                <a:cs typeface="Segoe UI" pitchFamily="34" charset="0"/>
              </a:rPr>
            </a:b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cs typeface="Segoe UI" pitchFamily="34" charset="0"/>
              </a:rPr>
              <a:t>«Оренбургский университетский (учебный) округ»</a:t>
            </a:r>
          </a:p>
        </p:txBody>
      </p:sp>
      <p:pic>
        <p:nvPicPr>
          <p:cNvPr id="3" name="Picture 5" descr="C:\Documents and Settings\User\Рабочий стол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05874"/>
            <a:ext cx="1676400" cy="233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Documents and Settings\User\Рабочий стол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540" y="1505875"/>
            <a:ext cx="1655763" cy="2355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Documents and Settings\User\Рабочий стол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82" y="1505875"/>
            <a:ext cx="1630362" cy="239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Documents and Settings\User\Рабочий стол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60161"/>
            <a:ext cx="1676400" cy="233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Documents and Settings\User\Рабочий стол\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28" y="4077625"/>
            <a:ext cx="1677987" cy="2303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Documents and Settings\User\Рабочий стол\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307" y="4117313"/>
            <a:ext cx="1584325" cy="2297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09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554637" cy="645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Documents and Settings\User\Рабочий стол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19893"/>
            <a:ext cx="1512168" cy="10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6E9681-46DE-4934-BB12-C47B087FC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108" y="1597451"/>
            <a:ext cx="1584176" cy="10566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5FED53-8BA4-4946-A6C2-2E1289250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033" y="1602380"/>
            <a:ext cx="1584177" cy="10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8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Мои документы\Мои рисунки\Эмблема\emblem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31640" cy="9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516993" y="1012556"/>
            <a:ext cx="8627007" cy="688252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dirty="0">
                <a:solidFill>
                  <a:prstClr val="white"/>
                </a:solidFill>
                <a:ea typeface="Verdana" pitchFamily="34" charset="0"/>
                <a:cs typeface="Verdana" pitchFamily="34" charset="0"/>
              </a:rPr>
              <a:t>Состав субъектов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dirty="0">
                <a:solidFill>
                  <a:prstClr val="white"/>
                </a:solidFill>
                <a:ea typeface="Verdana" pitchFamily="34" charset="0"/>
                <a:cs typeface="Verdana" pitchFamily="34" charset="0"/>
              </a:rPr>
              <a:t>Ассоциации «Оренбургский университетский (учебный) округ»</a:t>
            </a:r>
          </a:p>
        </p:txBody>
      </p:sp>
      <p:sp>
        <p:nvSpPr>
          <p:cNvPr id="6" name="Овал 5"/>
          <p:cNvSpPr/>
          <p:nvPr/>
        </p:nvSpPr>
        <p:spPr>
          <a:xfrm>
            <a:off x="1394484" y="2060848"/>
            <a:ext cx="1368152" cy="1368152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</a:rPr>
              <a:t>128</a:t>
            </a:r>
          </a:p>
          <a:p>
            <a:pPr algn="ctr"/>
            <a:r>
              <a:rPr lang="ru-RU" sz="1400" b="1" dirty="0">
                <a:solidFill>
                  <a:prstClr val="white"/>
                </a:solidFill>
              </a:rPr>
              <a:t>субъектов</a:t>
            </a:r>
          </a:p>
        </p:txBody>
      </p:sp>
      <p:sp>
        <p:nvSpPr>
          <p:cNvPr id="7" name="Овал 6"/>
          <p:cNvSpPr/>
          <p:nvPr/>
        </p:nvSpPr>
        <p:spPr>
          <a:xfrm>
            <a:off x="1538500" y="3645024"/>
            <a:ext cx="1080120" cy="1080120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</a:rPr>
              <a:t>2</a:t>
            </a:r>
          </a:p>
          <a:p>
            <a:pPr algn="ctr"/>
            <a:r>
              <a:rPr lang="ru-RU" sz="1200" b="1" dirty="0">
                <a:solidFill>
                  <a:prstClr val="white"/>
                </a:solidFill>
              </a:rPr>
              <a:t>филиала</a:t>
            </a:r>
          </a:p>
        </p:txBody>
      </p:sp>
      <p:sp>
        <p:nvSpPr>
          <p:cNvPr id="9" name="Овал 8"/>
          <p:cNvSpPr/>
          <p:nvPr/>
        </p:nvSpPr>
        <p:spPr>
          <a:xfrm>
            <a:off x="854424" y="5282269"/>
            <a:ext cx="1080120" cy="10801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1F497D"/>
                </a:solidFill>
              </a:rPr>
              <a:t>Орск</a:t>
            </a:r>
          </a:p>
        </p:txBody>
      </p:sp>
      <p:sp>
        <p:nvSpPr>
          <p:cNvPr id="10" name="Овал 9"/>
          <p:cNvSpPr/>
          <p:nvPr/>
        </p:nvSpPr>
        <p:spPr>
          <a:xfrm>
            <a:off x="2356653" y="5282269"/>
            <a:ext cx="1080120" cy="10801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1F497D"/>
                </a:solidFill>
              </a:rPr>
              <a:t>Бузулук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538500" y="4725144"/>
            <a:ext cx="282624" cy="55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411760" y="4725144"/>
            <a:ext cx="262381" cy="55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041312229"/>
              </p:ext>
            </p:extLst>
          </p:nvPr>
        </p:nvGraphicFramePr>
        <p:xfrm>
          <a:off x="1710574" y="1484784"/>
          <a:ext cx="7344816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1998BE-2BF7-47B3-AB96-4C7BE1C75A37}"/>
              </a:ext>
            </a:extLst>
          </p:cNvPr>
          <p:cNvSpPr/>
          <p:nvPr/>
        </p:nvSpPr>
        <p:spPr>
          <a:xfrm>
            <a:off x="1634903" y="2492629"/>
            <a:ext cx="908047" cy="5025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134</a:t>
            </a:r>
          </a:p>
          <a:p>
            <a:pPr algn="ctr"/>
            <a:r>
              <a:rPr lang="ru-RU" sz="1400" b="1" dirty="0"/>
              <a:t>субъекта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64A0DD8-70A0-4B65-A25B-06AB9430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94" y="47283"/>
            <a:ext cx="394511" cy="9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66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krug.osu.ru/img/event/2020/2020_12_22/01.jpg">
            <a:extLst>
              <a:ext uri="{FF2B5EF4-FFF2-40B4-BE49-F238E27FC236}">
                <a16:creationId xmlns:a16="http://schemas.microsoft.com/office/drawing/2014/main" id="{724A1DED-670C-4C5B-8640-E31150020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28" y="427518"/>
            <a:ext cx="4186695" cy="27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7347A7-71AB-47D3-8FD9-E54B3063D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9"/>
          <a:stretch/>
        </p:blipFill>
        <p:spPr>
          <a:xfrm>
            <a:off x="4759028" y="3573016"/>
            <a:ext cx="4186694" cy="28523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85C259-109B-4FA5-B3CB-A13455741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87" y="427518"/>
            <a:ext cx="4186694" cy="27925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C4DB18-9CDC-481E-837F-05848EAA6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86" y="3573016"/>
            <a:ext cx="4186694" cy="29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62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848</Words>
  <Application>Microsoft Office PowerPoint</Application>
  <PresentationFormat>Экран (4:3)</PresentationFormat>
  <Paragraphs>264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Calibri</vt:lpstr>
      <vt:lpstr>Cambria</vt:lpstr>
      <vt:lpstr>Garamond</vt:lpstr>
      <vt:lpstr>Segoe UI</vt:lpstr>
      <vt:lpstr>Times New Roman</vt:lpstr>
      <vt:lpstr>Verdana</vt:lpstr>
      <vt:lpstr>Wingdings</vt:lpstr>
      <vt:lpstr>Тема Office</vt:lpstr>
      <vt:lpstr>1_Течение</vt:lpstr>
      <vt:lpstr>Течение</vt:lpstr>
      <vt:lpstr>Презентация PowerPoint</vt:lpstr>
      <vt:lpstr>   Реализация  образовательных проектов и программ  в цифровом пространстве университетского кластера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общего, дополнительного  и профессионального образования в деятельности  Ассоциации «Оренбургский университетский (учебный) округ»</dc:title>
  <dc:creator>User</dc:creator>
  <cp:lastModifiedBy>Наталья Александровна Каргапольцева</cp:lastModifiedBy>
  <cp:revision>88</cp:revision>
  <dcterms:created xsi:type="dcterms:W3CDTF">2017-08-14T11:53:24Z</dcterms:created>
  <dcterms:modified xsi:type="dcterms:W3CDTF">2022-12-09T08:22:19Z</dcterms:modified>
</cp:coreProperties>
</file>